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8"/>
  </p:notesMasterIdLst>
  <p:sldIdLst>
    <p:sldId id="256" r:id="rId2"/>
    <p:sldId id="309" r:id="rId3"/>
    <p:sldId id="308" r:id="rId4"/>
    <p:sldId id="295" r:id="rId5"/>
    <p:sldId id="310" r:id="rId6"/>
    <p:sldId id="287" r:id="rId7"/>
    <p:sldId id="291" r:id="rId8"/>
    <p:sldId id="292" r:id="rId9"/>
    <p:sldId id="293" r:id="rId10"/>
    <p:sldId id="294" r:id="rId11"/>
    <p:sldId id="258" r:id="rId12"/>
    <p:sldId id="260" r:id="rId13"/>
    <p:sldId id="261" r:id="rId14"/>
    <p:sldId id="262" r:id="rId15"/>
    <p:sldId id="263" r:id="rId16"/>
    <p:sldId id="264" r:id="rId17"/>
    <p:sldId id="265" r:id="rId18"/>
    <p:sldId id="259" r:id="rId19"/>
    <p:sldId id="298" r:id="rId20"/>
    <p:sldId id="299" r:id="rId21"/>
    <p:sldId id="300" r:id="rId22"/>
    <p:sldId id="301" r:id="rId23"/>
    <p:sldId id="312" r:id="rId24"/>
    <p:sldId id="313" r:id="rId25"/>
    <p:sldId id="304" r:id="rId26"/>
    <p:sldId id="30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5DA50-75E8-4639-A191-8F9FE36B5358}" type="datetimeFigureOut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9BAD0-FCDC-4F12-9673-8FFAC8167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F2121-FCF3-40C9-9152-273E5508259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F2121-FCF3-40C9-9152-273E5508259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F2121-FCF3-40C9-9152-273E5508259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F2121-FCF3-40C9-9152-273E5508259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F2121-FCF3-40C9-9152-273E5508259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F2121-FCF3-40C9-9152-273E5508259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9BAD0-FCDC-4F12-9673-8FFAC816768D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46B3-39C0-483E-8B05-28D8E9EF08F5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3B53-9812-42EB-98C0-A9985F91463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B4CA8-3EDB-40F3-BF58-CEC7FB275100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45DC-D605-4020-B64A-1563B26B8B36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6C2A1-6EFE-4B07-8FA0-8F2B4CBB8662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53718-B6AB-4228-B525-6458F1EB6151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DE576-4A12-439D-B0A2-FB598B150BD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EB737-F0B8-401F-9A1F-71336F638E5D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D9CC-2165-4966-A989-BB15FC433395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34AE3-9645-4FD3-85BE-F1B1E18286DF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08E82-1813-4A8B-BA1C-33DCD200F90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4C75B9-3E1E-4F10-A738-EC6601654CE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advTm="3000"/>
  <p:hf sldNum="0" hd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C9591-2156-415E-9262-9A592108F32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318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C9591-2156-415E-9262-9A592108F32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90600"/>
            <a:ext cx="8229600" cy="259495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 </a:t>
            </a:r>
            <a:r>
              <a:rPr lang="en-US" sz="2400" b="1" dirty="0" smtClean="0"/>
              <a:t>HADITH PROJECT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By</a:t>
            </a:r>
            <a:br>
              <a:rPr lang="en-US" sz="2000" dirty="0" smtClean="0"/>
            </a:br>
            <a:r>
              <a:rPr lang="en-US" sz="2000" u="sng" dirty="0" err="1" smtClean="0"/>
              <a:t>Hudhud</a:t>
            </a:r>
            <a:r>
              <a:rPr lang="en-US" sz="2000" u="sng" dirty="0" smtClean="0"/>
              <a:t> Group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</a:t>
            </a:r>
            <a:r>
              <a:rPr lang="en-US" sz="2000" dirty="0" err="1" smtClean="0"/>
              <a:t>Dukhan</a:t>
            </a:r>
            <a:r>
              <a:rPr lang="en-US" sz="2000" dirty="0" smtClean="0"/>
              <a:t> Kids Club</a:t>
            </a:r>
            <a:r>
              <a:rPr lang="en-US" sz="2000" smtClean="0"/>
              <a:t>. </a:t>
            </a:r>
            <a:endParaRPr lang="en-US" sz="2000" dirty="0"/>
          </a:p>
        </p:txBody>
      </p:sp>
    </p:spTree>
  </p:cSld>
  <p:clrMapOvr>
    <a:masterClrMapping/>
  </p:clrMapOvr>
  <p:transition advTm="536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4" cstate="email"/>
          <a:srcRect r="2070"/>
          <a:stretch>
            <a:fillRect/>
          </a:stretch>
        </p:blipFill>
        <p:spPr bwMode="auto">
          <a:xfrm rot="16200000">
            <a:off x="1414129" y="-956930"/>
            <a:ext cx="6400799" cy="87718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Tm="542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3B53-9812-42EB-98C0-A9985F91463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email">
            <a:lum bright="-14000" contrast="5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381000" y="228600"/>
            <a:ext cx="198120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2000" dirty="0" smtClean="0"/>
              <a:t>A ready to display and easy to learn poster! Well Done</a:t>
            </a:r>
          </a:p>
          <a:p>
            <a:r>
              <a:rPr lang="en-US" sz="2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Hafsa</a:t>
            </a:r>
            <a:endParaRPr lang="en-US" sz="2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189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53718-B6AB-4228-B525-6458F1EB6151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6200000">
            <a:off x="2971800" y="152401"/>
            <a:ext cx="4648201" cy="63246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10957548">
            <a:off x="2996197" y="5317116"/>
            <a:ext cx="5943600" cy="120125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custDataLst>
      <p:tags r:id="rId1"/>
    </p:custDataLst>
  </p:cSld>
  <p:clrMapOvr>
    <a:masterClrMapping/>
  </p:clrMapOvr>
  <p:transition advTm="164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 cstate="email"/>
          <a:srcRect l="2864" r="1827" b="-144"/>
          <a:stretch>
            <a:fillRect/>
          </a:stretch>
        </p:blipFill>
        <p:spPr bwMode="auto">
          <a:xfrm rot="5400000">
            <a:off x="2433967" y="309233"/>
            <a:ext cx="4504667" cy="5410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0" y="0"/>
            <a:ext cx="41827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en-US" sz="5400" b="1" i="0" u="none" strike="noStrike" kern="1200" cap="none" spc="0" normalizeH="0" baseline="0" noProof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Noor</a:t>
            </a:r>
            <a:r>
              <a:rPr kumimoji="0" lang="en-US" sz="54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Shahzad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21399977">
            <a:off x="488159" y="4801324"/>
            <a:ext cx="7924800" cy="1295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custDataLst>
      <p:tags r:id="rId1"/>
    </p:custDataLst>
  </p:cSld>
  <p:clrMapOvr>
    <a:masterClrMapping/>
  </p:clrMapOvr>
  <p:transition advTm="236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 cstate="email"/>
          <a:srcRect l="2802" t="1120" r="2081"/>
          <a:stretch>
            <a:fillRect/>
          </a:stretch>
        </p:blipFill>
        <p:spPr bwMode="auto">
          <a:xfrm rot="16200000">
            <a:off x="1142999" y="-1143001"/>
            <a:ext cx="6858001" cy="914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0" y="0"/>
            <a:ext cx="41827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en-US" sz="5400" b="1" i="0" u="none" strike="noStrike" kern="1200" cap="none" spc="0" normalizeH="0" baseline="0" noProof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Noor</a:t>
            </a:r>
            <a:r>
              <a:rPr kumimoji="0" lang="en-US" sz="54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Shahzad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92D050"/>
              </a:solidFill>
              <a:effectLst/>
            </a:endParaRPr>
          </a:p>
        </p:txBody>
      </p:sp>
    </p:spTree>
    <p:custDataLst>
      <p:tags r:id="rId1"/>
    </p:custDataLst>
  </p:cSld>
  <p:clrMapOvr>
    <a:masterClrMapping/>
  </p:clrMapOvr>
  <p:transition advTm="136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ln w="69850" cap="rnd" cmpd="tri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0" y="0"/>
            <a:ext cx="41827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en-US" sz="5400" b="1" i="0" u="none" strike="noStrike" kern="1200" cap="none" spc="0" normalizeH="0" baseline="0" noProof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Noor</a:t>
            </a:r>
            <a:r>
              <a:rPr kumimoji="0" lang="en-US" sz="54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Shahzad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custDataLst>
      <p:tags r:id="rId1"/>
    </p:custDataLst>
  </p:cSld>
  <p:clrMapOvr>
    <a:masterClrMapping/>
  </p:clrMapOvr>
  <p:transition advTm="163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 cstate="email"/>
          <a:srcRect l="3443" t="1591" r="2241"/>
          <a:stretch>
            <a:fillRect/>
          </a:stretch>
        </p:blipFill>
        <p:spPr bwMode="auto">
          <a:xfrm rot="16200000">
            <a:off x="1142999" y="-1143003"/>
            <a:ext cx="6858002" cy="9144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0" y="0"/>
            <a:ext cx="41827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en-US" sz="5400" b="1" i="0" u="none" strike="noStrike" kern="1200" cap="none" spc="0" normalizeH="0" baseline="0" noProof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Noor</a:t>
            </a:r>
            <a:r>
              <a:rPr kumimoji="0" lang="en-US" sz="54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Shahzad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custDataLst>
      <p:tags r:id="rId1"/>
    </p:custDataLst>
  </p:cSld>
  <p:clrMapOvr>
    <a:masterClrMapping/>
  </p:clrMapOvr>
  <p:transition advTm="142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3" cstate="email"/>
          <a:srcRect l="3365" r="2404" b="941"/>
          <a:stretch>
            <a:fillRect/>
          </a:stretch>
        </p:blipFill>
        <p:spPr bwMode="auto">
          <a:xfrm rot="16200000">
            <a:off x="1771650" y="-581025"/>
            <a:ext cx="5600700" cy="8020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6"/>
          <p:cNvSpPr txBox="1">
            <a:spLocks/>
          </p:cNvSpPr>
          <p:nvPr/>
        </p:nvSpPr>
        <p:spPr>
          <a:xfrm>
            <a:off x="76200" y="152400"/>
            <a:ext cx="4419600" cy="6096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Noor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Shahzad</a:t>
            </a:r>
            <a:endParaRPr kumimoji="0" lang="en-US" sz="6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 advTm="677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04841-2A51-4C49-9672-9B0A02ECA3C7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comments by Judge (</a:t>
            </a:r>
            <a:r>
              <a:rPr lang="en-US" b="1" dirty="0" err="1" smtClean="0">
                <a:solidFill>
                  <a:schemeClr val="tx1"/>
                </a:solidFill>
              </a:rPr>
              <a:t>Mr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Adham</a:t>
            </a:r>
            <a:r>
              <a:rPr lang="en-US" b="1" dirty="0" smtClean="0">
                <a:solidFill>
                  <a:schemeClr val="tx1"/>
                </a:solidFill>
              </a:rPr>
              <a:t> Khan)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email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Tm="117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04841-2A51-4C49-9672-9B0A02ECA3C7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comments by Judge (</a:t>
            </a:r>
            <a:r>
              <a:rPr lang="en-US" b="1" dirty="0" err="1" smtClean="0">
                <a:solidFill>
                  <a:schemeClr val="tx1"/>
                </a:solidFill>
              </a:rPr>
              <a:t>Mr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Adham</a:t>
            </a:r>
            <a:r>
              <a:rPr lang="en-US" b="1" dirty="0" smtClean="0">
                <a:solidFill>
                  <a:schemeClr val="tx1"/>
                </a:solidFill>
              </a:rPr>
              <a:t> Khan)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Connector 8"/>
          <p:cNvCxnSpPr/>
          <p:nvPr/>
        </p:nvCxnSpPr>
        <p:spPr>
          <a:xfrm rot="5400000">
            <a:off x="1981200" y="3505200"/>
            <a:ext cx="9144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By </a:t>
            </a:r>
            <a:r>
              <a:rPr lang="en-US" sz="4400" b="1" cap="none" spc="50" dirty="0" err="1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Zuha</a:t>
            </a:r>
            <a:endParaRPr lang="en-US" sz="4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17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1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3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04841-2A51-4C49-9672-9B0A02ECA3C7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comments by Judge (</a:t>
            </a:r>
            <a:r>
              <a:rPr lang="en-US" b="1" dirty="0" err="1" smtClean="0">
                <a:solidFill>
                  <a:schemeClr val="tx1"/>
                </a:solidFill>
              </a:rPr>
              <a:t>Mr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Adham</a:t>
            </a:r>
            <a:r>
              <a:rPr lang="en-US" b="1" dirty="0" smtClean="0">
                <a:solidFill>
                  <a:schemeClr val="tx1"/>
                </a:solidFill>
              </a:rPr>
              <a:t> Khan)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2819400" y="0"/>
            <a:ext cx="63246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By </a:t>
            </a:r>
            <a:r>
              <a:rPr lang="en-US" sz="4400" b="1" cap="none" spc="50" dirty="0" err="1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Zuha</a:t>
            </a:r>
            <a:endParaRPr lang="en-US" sz="4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40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3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4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3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3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04841-2A51-4C49-9672-9B0A02ECA3C7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comments by Judge (</a:t>
            </a:r>
            <a:r>
              <a:rPr lang="en-US" b="1" dirty="0" err="1" smtClean="0">
                <a:solidFill>
                  <a:schemeClr val="tx1"/>
                </a:solidFill>
              </a:rPr>
              <a:t>Mr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Adham</a:t>
            </a:r>
            <a:r>
              <a:rPr lang="en-US" b="1" dirty="0" smtClean="0">
                <a:solidFill>
                  <a:schemeClr val="tx1"/>
                </a:solidFill>
              </a:rPr>
              <a:t> Khan)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0" y="6088559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By </a:t>
            </a:r>
            <a:r>
              <a:rPr lang="en-US" sz="4400" b="1" cap="none" spc="50" dirty="0" err="1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Zuha</a:t>
            </a:r>
            <a:endParaRPr lang="en-US" sz="4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321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04841-2A51-4C49-9672-9B0A02ECA3C7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comments by Judge (</a:t>
            </a:r>
            <a:r>
              <a:rPr lang="en-US" b="1" dirty="0" err="1" smtClean="0">
                <a:solidFill>
                  <a:schemeClr val="tx1"/>
                </a:solidFill>
              </a:rPr>
              <a:t>Mr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Adham</a:t>
            </a:r>
            <a:r>
              <a:rPr lang="en-US" b="1" dirty="0" smtClean="0">
                <a:solidFill>
                  <a:schemeClr val="tx1"/>
                </a:solidFill>
              </a:rPr>
              <a:t> Khan)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email"/>
          <a:stretch>
            <a:fillRect/>
          </a:stretch>
        </p:blipFill>
        <p:spPr bwMode="auto">
          <a:xfrm>
            <a:off x="1561407" y="1447800"/>
            <a:ext cx="647838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“Faultless Effort! Pure genius”</a:t>
            </a:r>
            <a:b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By </a:t>
            </a:r>
            <a:r>
              <a:rPr lang="en-US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Rifa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1981200" y="3505200"/>
            <a:ext cx="9144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78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04841-2A51-4C49-9672-9B0A02ECA3C7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comments by Judge (</a:t>
            </a:r>
            <a:r>
              <a:rPr lang="en-US" b="1" dirty="0" err="1" smtClean="0">
                <a:solidFill>
                  <a:schemeClr val="tx1"/>
                </a:solidFill>
              </a:rPr>
              <a:t>Mr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Adham</a:t>
            </a:r>
            <a:r>
              <a:rPr lang="en-US" b="1" dirty="0" smtClean="0">
                <a:solidFill>
                  <a:schemeClr val="tx1"/>
                </a:solidFill>
              </a:rPr>
              <a:t> Khan)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“Faultless Effort! Pure genius”</a:t>
            </a:r>
            <a:b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By </a:t>
            </a:r>
            <a:r>
              <a:rPr lang="en-US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Rifa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1981200" y="3505200"/>
            <a:ext cx="9144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Users\Toshiba\Documents\My Scans\2011-05 (May)\scan000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" y="1676400"/>
            <a:ext cx="8229600" cy="4343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85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04841-2A51-4C49-9672-9B0A02ECA3C7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comments by Judge (</a:t>
            </a:r>
            <a:r>
              <a:rPr lang="en-US" b="1" dirty="0" err="1" smtClean="0">
                <a:solidFill>
                  <a:schemeClr val="tx1"/>
                </a:solidFill>
              </a:rPr>
              <a:t>Mr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Adham</a:t>
            </a:r>
            <a:r>
              <a:rPr lang="en-US" b="1" dirty="0" smtClean="0">
                <a:solidFill>
                  <a:schemeClr val="tx1"/>
                </a:solidFill>
              </a:rPr>
              <a:t> Khan)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“Faultless Effort! Pure genius”</a:t>
            </a:r>
            <a:b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By </a:t>
            </a:r>
            <a:r>
              <a:rPr lang="en-US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Rifa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1981200" y="3505200"/>
            <a:ext cx="9144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81000" y="1600200"/>
            <a:ext cx="8305800" cy="4451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Tm="55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3B53-9812-42EB-98C0-A9985F91463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pic>
        <p:nvPicPr>
          <p:cNvPr id="8194" name="Picture 2" descr="C:\Users\Toshiba\Documents\My Scans\2011-05 (May)\scan000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1000" y="228600"/>
            <a:ext cx="8382000" cy="5897563"/>
          </a:xfrm>
          <a:prstGeom prst="rect">
            <a:avLst/>
          </a:prstGeom>
          <a:noFill/>
        </p:spPr>
      </p:pic>
    </p:spTree>
  </p:cSld>
  <p:clrMapOvr>
    <a:masterClrMapping/>
  </p:clrMapOvr>
  <p:transition advTm="3182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3B53-9812-42EB-98C0-A9985F91463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pic>
        <p:nvPicPr>
          <p:cNvPr id="8" name="Content Placeholder 5" descr="02.JPG"/>
          <p:cNvPicPr>
            <a:picLocks noGrp="1" noChangeAspect="1"/>
          </p:cNvPicPr>
          <p:nvPr isPhoto="1">
            <p:ph sz="quarter" idx="1"/>
          </p:nvPr>
        </p:nvPicPr>
        <p:blipFill>
          <a:blip r:embed="rId4" cstate="email">
            <a:lum/>
          </a:blip>
          <a:stretch>
            <a:fillRect/>
          </a:stretch>
        </p:blipFill>
        <p:spPr>
          <a:xfrm>
            <a:off x="457200" y="228600"/>
            <a:ext cx="39624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Content Placeholder 5" descr="01.JPG"/>
          <p:cNvPicPr>
            <a:picLocks noChangeAspect="1"/>
          </p:cNvPicPr>
          <p:nvPr isPhoto="1"/>
        </p:nvPicPr>
        <p:blipFill>
          <a:blip r:embed="rId5" cstate="email">
            <a:lum/>
          </a:blip>
          <a:stretch>
            <a:fillRect/>
          </a:stretch>
        </p:blipFill>
        <p:spPr>
          <a:xfrm>
            <a:off x="4648200" y="304800"/>
            <a:ext cx="3962400" cy="58674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p:transition advTm="133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3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3B53-9812-42EB-98C0-A9985F91463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pic>
        <p:nvPicPr>
          <p:cNvPr id="7" name="Content Placeholder 6" descr="04.JPG"/>
          <p:cNvPicPr>
            <a:picLocks noGrp="1" noChangeAspect="1"/>
          </p:cNvPicPr>
          <p:nvPr isPhoto="1">
            <p:ph sz="quarter" idx="1"/>
          </p:nvPr>
        </p:nvPicPr>
        <p:blipFill>
          <a:blip r:embed="rId4" cstate="email">
            <a:lum/>
          </a:blip>
          <a:stretch>
            <a:fillRect/>
          </a:stretch>
        </p:blipFill>
        <p:spPr>
          <a:xfrm>
            <a:off x="609600" y="609600"/>
            <a:ext cx="3962400" cy="541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05.JPG"/>
          <p:cNvPicPr>
            <a:picLocks noGrp="1" noChangeAspect="1"/>
          </p:cNvPicPr>
          <p:nvPr isPhoto="1"/>
        </p:nvPicPr>
        <p:blipFill>
          <a:blip r:embed="rId5" cstate="email">
            <a:lum/>
          </a:blip>
          <a:stretch>
            <a:fillRect/>
          </a:stretch>
        </p:blipFill>
        <p:spPr>
          <a:xfrm>
            <a:off x="4876800" y="609600"/>
            <a:ext cx="3941762" cy="53340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p:transition advTm="158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3B53-9812-42EB-98C0-A9985F91463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pic>
        <p:nvPicPr>
          <p:cNvPr id="6" name="Content Placeholder 5" descr="06.JPG"/>
          <p:cNvPicPr>
            <a:picLocks noGrp="1" noChangeAspect="1"/>
          </p:cNvPicPr>
          <p:nvPr isPhoto="1">
            <p:ph sz="quarter" idx="1"/>
          </p:nvPr>
        </p:nvPicPr>
        <p:blipFill>
          <a:blip r:embed="rId4" cstate="email">
            <a:lum/>
          </a:blip>
          <a:stretch>
            <a:fillRect/>
          </a:stretch>
        </p:blipFill>
        <p:spPr>
          <a:xfrm>
            <a:off x="381000" y="457200"/>
            <a:ext cx="41148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Content Placeholder 5" descr="03.JPG"/>
          <p:cNvPicPr>
            <a:picLocks noChangeAspect="1"/>
          </p:cNvPicPr>
          <p:nvPr isPhoto="1"/>
        </p:nvPicPr>
        <p:blipFill>
          <a:blip r:embed="rId5" cstate="email">
            <a:lum/>
          </a:blip>
          <a:stretch>
            <a:fillRect/>
          </a:stretch>
        </p:blipFill>
        <p:spPr>
          <a:xfrm>
            <a:off x="4572000" y="381000"/>
            <a:ext cx="4343400" cy="57912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p:transition advTm="112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3B53-9812-42EB-98C0-A9985F91463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pic>
        <p:nvPicPr>
          <p:cNvPr id="7" name="Content Placeholder 5" descr="07.jpg"/>
          <p:cNvPicPr>
            <a:picLocks noGrp="1" noChangeAspect="1"/>
          </p:cNvPicPr>
          <p:nvPr isPhoto="1">
            <p:ph sz="quarter" idx="1"/>
          </p:nvPr>
        </p:nvPicPr>
        <p:blipFill>
          <a:blip r:embed="rId4" cstate="email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p:transition advTm="155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3B53-9812-42EB-98C0-A9985F91463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pic>
        <p:nvPicPr>
          <p:cNvPr id="6" name="Content Placeholder 5" descr="08.jpg"/>
          <p:cNvPicPr>
            <a:picLocks noGrp="1" noChangeAspect="1"/>
          </p:cNvPicPr>
          <p:nvPr isPhoto="1">
            <p:ph sz="quarter" idx="1"/>
          </p:nvPr>
        </p:nvPicPr>
        <p:blipFill>
          <a:blip r:embed="rId4" cstate="email">
            <a:lum/>
          </a:blip>
          <a:stretch>
            <a:fillRect/>
          </a:stretch>
        </p:blipFill>
        <p:spPr>
          <a:xfrm>
            <a:off x="158416" y="0"/>
            <a:ext cx="8985584" cy="68580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p:transition advTm="215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3B53-9812-42EB-98C0-A9985F91463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pic>
        <p:nvPicPr>
          <p:cNvPr id="7" name="Content Placeholder 5" descr="09.jpg"/>
          <p:cNvPicPr>
            <a:picLocks noGrp="1" noChangeAspect="1"/>
          </p:cNvPicPr>
          <p:nvPr isPhoto="1">
            <p:ph sz="quarter" idx="1"/>
          </p:nvPr>
        </p:nvPicPr>
        <p:blipFill>
          <a:blip r:embed="rId4" cstate="email">
            <a:lum/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p:transition advTm="173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3B53-9812-42EB-98C0-A9985F91463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pic>
        <p:nvPicPr>
          <p:cNvPr id="6" name="Content Placeholder 5" descr="10.jpg"/>
          <p:cNvPicPr>
            <a:picLocks noGrp="1" noChangeAspect="1"/>
          </p:cNvPicPr>
          <p:nvPr isPhoto="1">
            <p:ph sz="quarter" idx="1"/>
          </p:nvPr>
        </p:nvPicPr>
        <p:blipFill>
          <a:blip r:embed="rId3" cstate="email">
            <a:lum/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2902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3B53-9812-42EB-98C0-A9985F91463E}" type="datetime1">
              <a:rPr lang="en-US" smtClean="0"/>
              <a:pPr/>
              <a:t>8/8/2011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comments by Judge (Mr Adham Khan)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5868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2855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8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5.5|3.7|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6.5|3.9|3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8.5|2.5|1.4|5.1|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5|12.7|3.2|1.6|1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2|4.1|2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6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3.9|5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6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|8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306</TotalTime>
  <Words>259</Words>
  <Application>Microsoft Office PowerPoint</Application>
  <PresentationFormat>On-screen Show (4:3)</PresentationFormat>
  <Paragraphs>80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Equity</vt:lpstr>
      <vt:lpstr>Slide 1</vt:lpstr>
      <vt:lpstr> HADITH PROJECT By Hudhud Group  Dukhan Kids Club.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28</cp:revision>
  <dcterms:created xsi:type="dcterms:W3CDTF">2006-08-16T00:00:00Z</dcterms:created>
  <dcterms:modified xsi:type="dcterms:W3CDTF">2011-08-08T19:31:56Z</dcterms:modified>
</cp:coreProperties>
</file>