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60" r:id="rId4"/>
    <p:sldId id="263" r:id="rId5"/>
    <p:sldId id="265" r:id="rId6"/>
    <p:sldId id="264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8D466-C0A4-4BCF-A09F-288A6C19803A}" type="datetimeFigureOut">
              <a:rPr lang="en-US" smtClean="0"/>
              <a:t>3/10/2012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5B3BC-C0E6-4ABD-BA29-1E80A7E949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DF93555-AC99-40A9-B01A-18C0C6CA648E}" type="datetime1">
              <a:rPr lang="en-US" smtClean="0"/>
              <a:t>3/10/2012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D41753-15E7-421D-BF04-F65C0A4AAE5B}" type="datetime1">
              <a:rPr lang="en-US" smtClean="0"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2E84AC8-6E9C-44E7-8E80-7467994357A8}" type="datetime1">
              <a:rPr lang="en-US" smtClean="0"/>
              <a:t>3/10/2012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F0ADA-1A95-4DE1-8E77-F06195BF84C2}" type="datetime1">
              <a:rPr lang="en-US" smtClean="0"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7CC2A0-3A05-4DA5-948F-F98F00FFEB17}" type="datetime1">
              <a:rPr lang="en-US" smtClean="0"/>
              <a:t>3/10/2012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804868-6E20-4BB9-B38B-073ABA4FA37C}" type="datetime1">
              <a:rPr lang="en-US" smtClean="0"/>
              <a:t>3/10/2012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03445D-2023-4980-BB9D-FFBCF14501E7}" type="datetime1">
              <a:rPr lang="en-US" smtClean="0"/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660D591-A9FE-49A4-829A-4F89B355D91A}" type="datetime1">
              <a:rPr lang="en-US" smtClean="0"/>
              <a:t>3/10/2012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F27E021-0D4D-4CA8-AD42-23096C08326F}" type="datetime1">
              <a:rPr lang="en-US" smtClean="0"/>
              <a:t>3/10/2012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A6446-DBD8-482D-A40A-172132B24D04}" type="datetime1">
              <a:rPr lang="en-US" smtClean="0"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18C78A-930B-4491-BA20-96A04152EE5C}" type="datetime1">
              <a:rPr lang="en-US" smtClean="0"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0B63915-68D1-417E-9E9C-3DD985BDBDF4}" type="datetime1">
              <a:rPr lang="en-US" smtClean="0"/>
              <a:t>3/10/2012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838200"/>
            <a:ext cx="68580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Muslim Eating Etiquettes and Manners.</a:t>
            </a:r>
          </a:p>
          <a:p>
            <a:endParaRPr lang="en-US" sz="2800" dirty="0" smtClean="0"/>
          </a:p>
          <a:p>
            <a:r>
              <a:rPr lang="en-US" sz="1800" i="1" dirty="0" smtClean="0"/>
              <a:t>Info taken from </a:t>
            </a:r>
            <a:r>
              <a:rPr lang="en-US" sz="1800" i="1" dirty="0" err="1" smtClean="0"/>
              <a:t>talibdeen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jr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895600"/>
            <a:ext cx="5410200" cy="3714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Muslim eats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Narrated By '</a:t>
            </a:r>
            <a:r>
              <a:rPr lang="en-US" dirty="0" err="1" smtClean="0"/>
              <a:t>Umar</a:t>
            </a:r>
            <a:r>
              <a:rPr lang="en-US" dirty="0" smtClean="0"/>
              <a:t> bin </a:t>
            </a:r>
            <a:r>
              <a:rPr lang="en-US" dirty="0" err="1" smtClean="0"/>
              <a:t>Abi</a:t>
            </a:r>
            <a:r>
              <a:rPr lang="en-US" dirty="0" smtClean="0"/>
              <a:t> </a:t>
            </a:r>
            <a:r>
              <a:rPr lang="en-US" dirty="0" err="1" smtClean="0"/>
              <a:t>Salama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 was a boy under the care of Allah's Apostle and my hand used to go around the dish</a:t>
            </a:r>
          </a:p>
          <a:p>
            <a:pPr marL="0" indent="0">
              <a:buNone/>
            </a:pPr>
            <a:r>
              <a:rPr lang="en-US" dirty="0" smtClean="0"/>
              <a:t>while I was eating. So Allah's Apostle said to me, 'O boy! </a:t>
            </a:r>
            <a:r>
              <a:rPr lang="en-US" b="1" dirty="0" smtClean="0">
                <a:solidFill>
                  <a:srgbClr val="FFFF00"/>
                </a:solidFill>
              </a:rPr>
              <a:t>Mention the Name of Allah </a:t>
            </a:r>
            <a:r>
              <a:rPr lang="en-US" dirty="0" smtClean="0"/>
              <a:t>and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eat with your right hand</a:t>
            </a:r>
            <a:r>
              <a:rPr lang="en-US" dirty="0" smtClean="0"/>
              <a:t>, and </a:t>
            </a:r>
            <a:r>
              <a:rPr lang="en-US" b="1" dirty="0" smtClean="0">
                <a:solidFill>
                  <a:srgbClr val="FFFF00"/>
                </a:solidFill>
              </a:rPr>
              <a:t>eat of the dish what is nearer to you</a:t>
            </a:r>
            <a:r>
              <a:rPr lang="en-US" dirty="0" smtClean="0"/>
              <a:t>." Since then I have</a:t>
            </a:r>
          </a:p>
          <a:p>
            <a:pPr marL="0" indent="0">
              <a:buNone/>
            </a:pPr>
            <a:r>
              <a:rPr lang="en-US" dirty="0" smtClean="0"/>
              <a:t>applied those instructions when eating. (</a:t>
            </a:r>
            <a:r>
              <a:rPr lang="en-US" dirty="0" err="1" smtClean="0"/>
              <a:t>Bukhari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86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do we say when we start eating? </a:t>
            </a:r>
            <a:r>
              <a:rPr lang="en-US" dirty="0" err="1" smtClean="0"/>
              <a:t>Bismillah</a:t>
            </a:r>
            <a:r>
              <a:rPr lang="en-US" dirty="0" smtClean="0"/>
              <a:t> </a:t>
            </a:r>
            <a:r>
              <a:rPr lang="en-US" dirty="0" err="1" smtClean="0"/>
              <a:t>hirrahman</a:t>
            </a:r>
            <a:r>
              <a:rPr lang="en-US" dirty="0" smtClean="0"/>
              <a:t> </a:t>
            </a:r>
            <a:r>
              <a:rPr lang="en-US" dirty="0" err="1" smtClean="0"/>
              <a:t>nirraheem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Trace your right hand on a paper and color it.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733800"/>
            <a:ext cx="2490787" cy="2850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will you pick first if you are…?</a:t>
            </a:r>
            <a:endParaRPr lang="en-US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85800" y="1600200"/>
            <a:ext cx="76200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miley Face 6"/>
          <p:cNvSpPr/>
          <p:nvPr/>
        </p:nvSpPr>
        <p:spPr>
          <a:xfrm>
            <a:off x="1828800" y="5334000"/>
            <a:ext cx="914400" cy="914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5715000" y="1143000"/>
            <a:ext cx="914400" cy="914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iley Face 8"/>
          <p:cNvSpPr/>
          <p:nvPr/>
        </p:nvSpPr>
        <p:spPr>
          <a:xfrm>
            <a:off x="7772400" y="3657600"/>
            <a:ext cx="914400" cy="914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/>
          <p:cNvSpPr/>
          <p:nvPr/>
        </p:nvSpPr>
        <p:spPr>
          <a:xfrm>
            <a:off x="0" y="3352800"/>
            <a:ext cx="914400" cy="914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will you pick first if you are…?</a:t>
            </a:r>
            <a:endParaRPr lang="en-U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61588"/>
            <a:ext cx="8305800" cy="520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miley Face 6"/>
          <p:cNvSpPr/>
          <p:nvPr/>
        </p:nvSpPr>
        <p:spPr>
          <a:xfrm>
            <a:off x="304800" y="5486400"/>
            <a:ext cx="914400" cy="914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6629400" y="5486400"/>
            <a:ext cx="914400" cy="914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iley Face 8"/>
          <p:cNvSpPr/>
          <p:nvPr/>
        </p:nvSpPr>
        <p:spPr>
          <a:xfrm>
            <a:off x="7086600" y="2743200"/>
            <a:ext cx="914400" cy="914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/>
          <p:cNvSpPr/>
          <p:nvPr/>
        </p:nvSpPr>
        <p:spPr>
          <a:xfrm>
            <a:off x="2514600" y="1371600"/>
            <a:ext cx="914400" cy="914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628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Draw your favorite food.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will you say when you eat it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hand will you use to eat it?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2895600"/>
          <a:ext cx="7315200" cy="1447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15200"/>
              </a:tblGrid>
              <a:tr h="144780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9600" y="5943600"/>
            <a:ext cx="74830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Teacher please ask each child question 2 and 3 when you check their </a:t>
            </a:r>
            <a:r>
              <a:rPr lang="en-US" i="1" dirty="0" smtClean="0"/>
              <a:t>drawings</a:t>
            </a:r>
            <a:endParaRPr lang="en-US" i="1" dirty="0" smtClean="0"/>
          </a:p>
          <a:p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Umm </a:t>
            </a:r>
            <a:r>
              <a:rPr lang="en-US" dirty="0" err="1" smtClean="0"/>
              <a:t>Momina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0" y="2209006"/>
            <a:ext cx="495300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</TotalTime>
  <Words>183</Words>
  <Application>Microsoft Office PowerPoint</Application>
  <PresentationFormat>On-screen Show (4:3)</PresentationFormat>
  <Paragraphs>39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Foundry</vt:lpstr>
      <vt:lpstr>Slide 1</vt:lpstr>
      <vt:lpstr>How a Muslim eats</vt:lpstr>
      <vt:lpstr>Activity</vt:lpstr>
      <vt:lpstr>What will you pick first if you are…?</vt:lpstr>
      <vt:lpstr>What will you pick first if you are…?</vt:lpstr>
      <vt:lpstr>Activity</vt:lpstr>
      <vt:lpstr>By Umm Momina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3</cp:revision>
  <dcterms:created xsi:type="dcterms:W3CDTF">2006-08-16T00:00:00Z</dcterms:created>
  <dcterms:modified xsi:type="dcterms:W3CDTF">2012-03-10T20:41:40Z</dcterms:modified>
</cp:coreProperties>
</file>