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70" r:id="rId2"/>
    <p:sldId id="259" r:id="rId3"/>
    <p:sldId id="266" r:id="rId4"/>
    <p:sldId id="267" r:id="rId5"/>
    <p:sldId id="26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8D466-C0A4-4BCF-A09F-288A6C19803A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5B3BC-C0E6-4ABD-BA29-1E80A7E949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DF93555-AC99-40A9-B01A-18C0C6CA648E}" type="datetime1">
              <a:rPr lang="en-US" smtClean="0"/>
              <a:pPr/>
              <a:t>3/10/2012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D41753-15E7-421D-BF04-F65C0A4AAE5B}" type="datetime1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F2E84AC8-6E9C-44E7-8E80-7467994357A8}" type="datetime1">
              <a:rPr lang="en-US" smtClean="0"/>
              <a:pPr/>
              <a:t>3/10/2012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F0ADA-1A95-4DE1-8E77-F06195BF84C2}" type="datetime1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7CC2A0-3A05-4DA5-948F-F98F00FFEB17}" type="datetime1">
              <a:rPr lang="en-US" smtClean="0"/>
              <a:pPr/>
              <a:t>3/10/2012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804868-6E20-4BB9-B38B-073ABA4FA37C}" type="datetime1">
              <a:rPr lang="en-US" smtClean="0"/>
              <a:pPr/>
              <a:t>3/10/2012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03445D-2023-4980-BB9D-FFBCF14501E7}" type="datetime1">
              <a:rPr lang="en-US" smtClean="0"/>
              <a:pPr/>
              <a:t>3/10/2012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660D591-A9FE-49A4-829A-4F89B355D91A}" type="datetime1">
              <a:rPr lang="en-US" smtClean="0"/>
              <a:pPr/>
              <a:t>3/10/2012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F27E021-0D4D-4CA8-AD42-23096C08326F}" type="datetime1">
              <a:rPr lang="en-US" smtClean="0"/>
              <a:pPr/>
              <a:t>3/10/2012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A6446-DBD8-482D-A40A-172132B24D04}" type="datetime1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18C78A-930B-4491-BA20-96A04152EE5C}" type="datetime1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0B63915-68D1-417E-9E9C-3DD985BDBDF4}" type="datetime1">
              <a:rPr lang="en-US" smtClean="0"/>
              <a:pPr/>
              <a:t>3/10/2012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838200"/>
            <a:ext cx="6858000" cy="12954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Muslim Eating Etiquettes and </a:t>
            </a:r>
            <a:r>
              <a:rPr lang="en-US" sz="2800" dirty="0" smtClean="0"/>
              <a:t>Manners 2</a:t>
            </a:r>
          </a:p>
          <a:p>
            <a:pPr algn="ctr"/>
            <a:endParaRPr lang="en-US" sz="2800" dirty="0" smtClean="0"/>
          </a:p>
          <a:p>
            <a:endParaRPr lang="en-US" sz="2800" dirty="0" smtClean="0"/>
          </a:p>
          <a:p>
            <a:r>
              <a:rPr lang="en-US" sz="1800" i="1" dirty="0" smtClean="0"/>
              <a:t>Info taken from </a:t>
            </a:r>
            <a:r>
              <a:rPr lang="en-US" sz="1800" i="1" dirty="0" err="1" smtClean="0"/>
              <a:t>talibdeen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jr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895600"/>
            <a:ext cx="5410200" cy="3714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3536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What happens if you don’t say </a:t>
            </a:r>
            <a:r>
              <a:rPr lang="en-US" sz="2800" dirty="0" err="1" smtClean="0"/>
              <a:t>Bismillah</a:t>
            </a:r>
            <a:r>
              <a:rPr lang="en-US" sz="2800" dirty="0" smtClean="0"/>
              <a:t> before </a:t>
            </a:r>
            <a:r>
              <a:rPr lang="en-US" sz="2800" dirty="0" smtClean="0"/>
              <a:t>eating?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en-US" sz="9000" dirty="0" smtClean="0">
                <a:solidFill>
                  <a:srgbClr val="FFFF00"/>
                </a:solidFill>
              </a:rPr>
              <a:t>The </a:t>
            </a:r>
            <a:r>
              <a:rPr lang="en-US" sz="9000" dirty="0" err="1" smtClean="0">
                <a:solidFill>
                  <a:srgbClr val="FFFF00"/>
                </a:solidFill>
              </a:rPr>
              <a:t>Shaytan</a:t>
            </a:r>
            <a:r>
              <a:rPr lang="en-US" sz="9000" dirty="0" smtClean="0">
                <a:solidFill>
                  <a:srgbClr val="FFFF00"/>
                </a:solidFill>
              </a:rPr>
              <a:t> eats with you</a:t>
            </a:r>
            <a:r>
              <a:rPr lang="en-US" sz="9000" dirty="0" smtClean="0">
                <a:solidFill>
                  <a:srgbClr val="FFFF00"/>
                </a:solidFill>
              </a:rPr>
              <a:t>.</a:t>
            </a:r>
          </a:p>
          <a:p>
            <a:pPr marL="0" indent="0">
              <a:buNone/>
            </a:pPr>
            <a:endParaRPr lang="en-US" sz="4900" dirty="0" smtClean="0"/>
          </a:p>
          <a:p>
            <a:pPr marL="0" indent="0">
              <a:buNone/>
            </a:pPr>
            <a:r>
              <a:rPr lang="en-US" sz="4900" dirty="0" smtClean="0"/>
              <a:t>Narrated </a:t>
            </a:r>
            <a:r>
              <a:rPr lang="en-US" sz="4900" dirty="0" smtClean="0"/>
              <a:t>By </a:t>
            </a:r>
            <a:r>
              <a:rPr lang="en-US" sz="4900" dirty="0" err="1" smtClean="0"/>
              <a:t>Umayyah</a:t>
            </a:r>
            <a:r>
              <a:rPr lang="en-US" sz="4900" dirty="0" smtClean="0"/>
              <a:t> </a:t>
            </a:r>
            <a:r>
              <a:rPr lang="en-US" sz="4900" dirty="0" err="1" smtClean="0"/>
              <a:t>Ibn</a:t>
            </a:r>
            <a:r>
              <a:rPr lang="en-US" sz="4900" dirty="0" smtClean="0"/>
              <a:t> </a:t>
            </a:r>
            <a:r>
              <a:rPr lang="en-US" sz="4900" dirty="0" err="1" smtClean="0"/>
              <a:t>Makhshi</a:t>
            </a:r>
            <a:r>
              <a:rPr lang="en-US" sz="4900" dirty="0" smtClean="0"/>
              <a:t>:</a:t>
            </a:r>
          </a:p>
          <a:p>
            <a:pPr marL="0" indent="0">
              <a:buNone/>
            </a:pPr>
            <a:r>
              <a:rPr lang="en-US" sz="4900" dirty="0" err="1" smtClean="0"/>
              <a:t>Umayyah</a:t>
            </a:r>
            <a:r>
              <a:rPr lang="en-US" sz="4900" dirty="0" smtClean="0"/>
              <a:t> was sitting and a man was eating. He did not mention Allah's name until </a:t>
            </a:r>
            <a:r>
              <a:rPr lang="en-US" sz="4900" dirty="0" smtClean="0"/>
              <a:t>there remained </a:t>
            </a:r>
            <a:r>
              <a:rPr lang="en-US" sz="4900" dirty="0" smtClean="0"/>
              <a:t>the last morsel. When he raised it to his mouth, he said: In the name of Allah </a:t>
            </a:r>
            <a:r>
              <a:rPr lang="en-US" sz="4900" dirty="0" smtClean="0"/>
              <a:t>at the </a:t>
            </a:r>
            <a:r>
              <a:rPr lang="en-US" sz="4900" dirty="0" smtClean="0"/>
              <a:t>beginning and at the end of it. </a:t>
            </a:r>
            <a:endParaRPr lang="en-US" sz="4900" dirty="0" smtClean="0"/>
          </a:p>
          <a:p>
            <a:pPr marL="0" indent="0">
              <a:buNone/>
            </a:pPr>
            <a:r>
              <a:rPr lang="en-US" sz="4900" dirty="0" smtClean="0"/>
              <a:t>The </a:t>
            </a:r>
            <a:r>
              <a:rPr lang="en-US" sz="4900" dirty="0" smtClean="0"/>
              <a:t>Prophet (</a:t>
            </a:r>
            <a:r>
              <a:rPr lang="en-US" sz="4900" dirty="0" err="1" smtClean="0"/>
              <a:t>salla</a:t>
            </a:r>
            <a:r>
              <a:rPr lang="en-US" sz="4900" dirty="0" smtClean="0"/>
              <a:t> </a:t>
            </a:r>
            <a:r>
              <a:rPr lang="en-US" sz="4900" dirty="0" err="1" smtClean="0"/>
              <a:t>Allahu</a:t>
            </a:r>
            <a:r>
              <a:rPr lang="en-US" sz="4900" dirty="0" smtClean="0"/>
              <a:t> </a:t>
            </a:r>
            <a:r>
              <a:rPr lang="en-US" sz="4900" dirty="0" err="1" smtClean="0"/>
              <a:t>alayhi</a:t>
            </a:r>
            <a:r>
              <a:rPr lang="en-US" sz="4900" dirty="0" smtClean="0"/>
              <a:t> </a:t>
            </a:r>
            <a:r>
              <a:rPr lang="en-US" sz="4900" dirty="0" err="1" smtClean="0"/>
              <a:t>wa</a:t>
            </a:r>
            <a:r>
              <a:rPr lang="en-US" sz="4900" dirty="0" smtClean="0"/>
              <a:t> </a:t>
            </a:r>
            <a:r>
              <a:rPr lang="en-US" sz="4900" dirty="0" err="1" smtClean="0"/>
              <a:t>sallam</a:t>
            </a:r>
            <a:r>
              <a:rPr lang="en-US" sz="4900" dirty="0" smtClean="0"/>
              <a:t>) laughed and</a:t>
            </a:r>
          </a:p>
          <a:p>
            <a:pPr marL="0" indent="0">
              <a:buNone/>
            </a:pPr>
            <a:r>
              <a:rPr lang="en-US" sz="4900" dirty="0" smtClean="0"/>
              <a:t>said: “The devil kept eating along with him, but when he mentioned Allah's name, </a:t>
            </a:r>
            <a:r>
              <a:rPr lang="en-US" sz="4900" dirty="0" smtClean="0"/>
              <a:t>he vomited </a:t>
            </a:r>
            <a:r>
              <a:rPr lang="en-US" sz="4900" dirty="0" smtClean="0"/>
              <a:t>what was in his belly.” (Abu </a:t>
            </a:r>
            <a:r>
              <a:rPr lang="en-US" sz="4900" dirty="0" err="1" smtClean="0"/>
              <a:t>Dawud</a:t>
            </a:r>
            <a:r>
              <a:rPr lang="en-US" sz="4900" dirty="0" smtClean="0"/>
              <a:t>)</a:t>
            </a:r>
            <a:endParaRPr lang="en-US" sz="49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5486400"/>
            <a:ext cx="4286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5486400"/>
            <a:ext cx="9334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5486400"/>
            <a:ext cx="9144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satan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48600" y="5486400"/>
            <a:ext cx="866775" cy="1038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smtClean="0"/>
              <a:t>What happens if you don’t say </a:t>
            </a:r>
            <a:r>
              <a:rPr lang="en-US" sz="4800" dirty="0" err="1" smtClean="0"/>
              <a:t>Bismillah</a:t>
            </a:r>
            <a:r>
              <a:rPr lang="en-US" sz="4800" dirty="0" smtClean="0"/>
              <a:t> before </a:t>
            </a:r>
            <a:r>
              <a:rPr lang="en-US" sz="4800" dirty="0" smtClean="0"/>
              <a:t>eating?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Jabir b. 'Abdullah reported Allah's Messenger (may peace be upon him) as saying: </a:t>
            </a:r>
            <a:r>
              <a:rPr lang="en-US" dirty="0" smtClean="0">
                <a:solidFill>
                  <a:srgbClr val="FFFF00"/>
                </a:solidFill>
              </a:rPr>
              <a:t>When </a:t>
            </a:r>
            <a:r>
              <a:rPr lang="en-US" dirty="0" smtClean="0">
                <a:solidFill>
                  <a:srgbClr val="FFFF00"/>
                </a:solidFill>
              </a:rPr>
              <a:t>a person </a:t>
            </a:r>
            <a:r>
              <a:rPr lang="en-US" dirty="0" smtClean="0">
                <a:solidFill>
                  <a:srgbClr val="FFFF00"/>
                </a:solidFill>
              </a:rPr>
              <a:t>enters his house and mentions the name of Allah at the time of entering it and </a:t>
            </a:r>
            <a:r>
              <a:rPr lang="en-US" dirty="0" smtClean="0">
                <a:solidFill>
                  <a:srgbClr val="FFFF00"/>
                </a:solidFill>
              </a:rPr>
              <a:t>while eating </a:t>
            </a:r>
            <a:r>
              <a:rPr lang="en-US" dirty="0" smtClean="0">
                <a:solidFill>
                  <a:srgbClr val="FFFF00"/>
                </a:solidFill>
              </a:rPr>
              <a:t>the food, Satan says (addressing himself: You have no place to spend the night </a:t>
            </a:r>
            <a:r>
              <a:rPr lang="en-US" dirty="0" smtClean="0">
                <a:solidFill>
                  <a:srgbClr val="FFFF00"/>
                </a:solidFill>
              </a:rPr>
              <a:t>and no </a:t>
            </a:r>
            <a:r>
              <a:rPr lang="en-US" dirty="0" smtClean="0">
                <a:solidFill>
                  <a:srgbClr val="FFFF00"/>
                </a:solidFill>
              </a:rPr>
              <a:t>evening meal;</a:t>
            </a:r>
            <a:r>
              <a:rPr lang="en-US" dirty="0" smtClean="0"/>
              <a:t> </a:t>
            </a:r>
            <a:r>
              <a:rPr lang="en-US" dirty="0" smtClean="0"/>
              <a:t>but </a:t>
            </a:r>
            <a:r>
              <a:rPr lang="en-US" dirty="0" smtClean="0"/>
              <a:t>when he enters without mentioning the name of Allah, the </a:t>
            </a:r>
            <a:r>
              <a:rPr lang="en-US" dirty="0" smtClean="0"/>
              <a:t>Satan says</a:t>
            </a:r>
            <a:r>
              <a:rPr lang="en-US" dirty="0" smtClean="0"/>
              <a:t>: You have found a place to spend the night, and when he does not mention the name</a:t>
            </a:r>
          </a:p>
          <a:p>
            <a:pPr marL="0" indent="0">
              <a:buNone/>
            </a:pPr>
            <a:r>
              <a:rPr lang="en-US" dirty="0" smtClean="0"/>
              <a:t>of Allah while eating food, he (the Satan) says: You have found a place to spend the night</a:t>
            </a:r>
          </a:p>
          <a:p>
            <a:pPr marL="0" indent="0">
              <a:buNone/>
            </a:pPr>
            <a:r>
              <a:rPr lang="en-US" dirty="0" smtClean="0"/>
              <a:t>and evening meal. (Muslim 5006)</a:t>
            </a:r>
          </a:p>
          <a:p>
            <a:endParaRPr lang="en-US" dirty="0"/>
          </a:p>
        </p:txBody>
      </p:sp>
      <p:pic>
        <p:nvPicPr>
          <p:cNvPr id="6" name="Picture 5" descr="animated-gifs-doors-2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533400"/>
            <a:ext cx="1333500" cy="1493520"/>
          </a:xfrm>
          <a:prstGeom prst="rect">
            <a:avLst/>
          </a:prstGeom>
        </p:spPr>
      </p:pic>
      <p:pic>
        <p:nvPicPr>
          <p:cNvPr id="7" name="Picture 6" descr="satan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48600" y="5486400"/>
            <a:ext cx="866775" cy="1038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Color !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0537" t="20870" r="21589" b="13469"/>
          <a:stretch>
            <a:fillRect/>
          </a:stretch>
        </p:blipFill>
        <p:spPr bwMode="auto">
          <a:xfrm>
            <a:off x="685800" y="1676399"/>
            <a:ext cx="7772400" cy="480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162800" y="1905000"/>
            <a:ext cx="1143000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My plate             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0" y="5354515"/>
            <a:ext cx="1447800" cy="150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057400" y="304800"/>
            <a:ext cx="4428135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What happens if you don’t say </a:t>
            </a:r>
            <a:r>
              <a:rPr lang="en-US" dirty="0" err="1" smtClean="0"/>
              <a:t>bismllah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 Umm </a:t>
            </a:r>
            <a:r>
              <a:rPr lang="en-US" dirty="0" err="1" smtClean="0"/>
              <a:t>Momina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500" y="2209006"/>
            <a:ext cx="495300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37</TotalTime>
  <Words>278</Words>
  <Application>Microsoft Office PowerPoint</Application>
  <PresentationFormat>On-screen Show (4:3)</PresentationFormat>
  <Paragraphs>26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Foundry</vt:lpstr>
      <vt:lpstr>Slide 1</vt:lpstr>
      <vt:lpstr>What happens if you don’t say Bismillah before eating?</vt:lpstr>
      <vt:lpstr>What happens if you don’t say Bismillah before eating?</vt:lpstr>
      <vt:lpstr>Activity- Color !</vt:lpstr>
      <vt:lpstr>By Umm Momina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6</cp:revision>
  <dcterms:created xsi:type="dcterms:W3CDTF">2006-08-16T00:00:00Z</dcterms:created>
  <dcterms:modified xsi:type="dcterms:W3CDTF">2012-03-10T21:14:01Z</dcterms:modified>
</cp:coreProperties>
</file>