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2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D466-C0A4-4BCF-A09F-288A6C19803A}" type="datetimeFigureOut">
              <a:rPr lang="en-US" smtClean="0"/>
              <a:pPr/>
              <a:t>3/11/2012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5B3BC-C0E6-4ABD-BA29-1E80A7E949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3BC-C0E6-4ABD-BA29-1E80A7E9497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DF93555-AC99-40A9-B01A-18C0C6CA648E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D41753-15E7-421D-BF04-F65C0A4AAE5B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2E84AC8-6E9C-44E7-8E80-7467994357A8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F0ADA-1A95-4DE1-8E77-F06195BF84C2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CC2A0-3A05-4DA5-948F-F98F00FFEB17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804868-6E20-4BB9-B38B-073ABA4FA37C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03445D-2023-4980-BB9D-FFBCF14501E7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60D591-A9FE-49A4-829A-4F89B355D91A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F27E021-0D4D-4CA8-AD42-23096C08326F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A6446-DBD8-482D-A40A-172132B24D04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18C78A-930B-4491-BA20-96A04152EE5C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en-US" smtClean="0"/>
              <a:t>Teacher please ask each child question 2 and 3 when you check their drawing.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0B63915-68D1-417E-9E9C-3DD985BDBDF4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838200"/>
            <a:ext cx="6858000" cy="1295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Muslim Eating Etiquettes and Manners 2</a:t>
            </a:r>
          </a:p>
          <a:p>
            <a:pPr algn="ctr"/>
            <a:endParaRPr lang="en-US" sz="2800" dirty="0" smtClean="0"/>
          </a:p>
          <a:p>
            <a:endParaRPr lang="en-US" sz="2800" dirty="0" smtClean="0"/>
          </a:p>
          <a:p>
            <a:r>
              <a:rPr lang="en-US" sz="1800" i="1" dirty="0" smtClean="0"/>
              <a:t>Info taken from </a:t>
            </a:r>
            <a:r>
              <a:rPr lang="en-US" sz="1800" i="1" dirty="0" err="1" smtClean="0"/>
              <a:t>talibdeen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jr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895600"/>
            <a:ext cx="5410200" cy="371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you say when you forget to say </a:t>
            </a:r>
            <a:r>
              <a:rPr lang="en-US" dirty="0" err="1" smtClean="0"/>
              <a:t>Bismillah</a:t>
            </a:r>
            <a:r>
              <a:rPr lang="en-US" dirty="0" smtClean="0"/>
              <a:t> before you eat?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20000"/>
          </a:blip>
          <a:srcRect l="38275" t="36455" r="39567" b="53876"/>
          <a:stretch>
            <a:fillRect/>
          </a:stretch>
        </p:blipFill>
        <p:spPr bwMode="auto">
          <a:xfrm>
            <a:off x="2057400" y="2209800"/>
            <a:ext cx="5105400" cy="139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85800" y="37338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Bismillahi</a:t>
            </a:r>
            <a:r>
              <a:rPr lang="en-US" sz="3200" dirty="0" smtClean="0"/>
              <a:t> Fee </a:t>
            </a:r>
            <a:r>
              <a:rPr lang="en-US" sz="3200" dirty="0" err="1" smtClean="0"/>
              <a:t>awwalihi</a:t>
            </a:r>
            <a:r>
              <a:rPr lang="en-US" sz="3200" dirty="0" smtClean="0"/>
              <a:t> </a:t>
            </a:r>
            <a:r>
              <a:rPr lang="en-US" sz="3200" dirty="0" err="1" smtClean="0"/>
              <a:t>wa</a:t>
            </a:r>
            <a:r>
              <a:rPr lang="en-US" sz="3200" dirty="0" smtClean="0"/>
              <a:t> </a:t>
            </a:r>
            <a:r>
              <a:rPr lang="en-US" sz="3200" dirty="0" err="1" smtClean="0"/>
              <a:t>akhrihi</a:t>
            </a:r>
            <a:endParaRPr lang="en-US" sz="3200" dirty="0" smtClean="0"/>
          </a:p>
          <a:p>
            <a:r>
              <a:rPr lang="en-US" sz="3200" dirty="0" smtClean="0"/>
              <a:t>In the Name of Allah in its beginning </a:t>
            </a:r>
            <a:endParaRPr lang="en-US" sz="3200" dirty="0" smtClean="0"/>
          </a:p>
          <a:p>
            <a:r>
              <a:rPr lang="en-US" sz="3200" dirty="0" smtClean="0"/>
              <a:t>and </a:t>
            </a:r>
            <a:r>
              <a:rPr lang="en-US" sz="3200" dirty="0" smtClean="0"/>
              <a:t>end</a:t>
            </a:r>
            <a:r>
              <a:rPr lang="en-US" sz="3200" dirty="0" smtClean="0"/>
              <a:t>.  (</a:t>
            </a:r>
            <a:r>
              <a:rPr lang="en-US" sz="3200" dirty="0" smtClean="0"/>
              <a:t>Abu </a:t>
            </a:r>
            <a:r>
              <a:rPr lang="en-US" sz="3200" dirty="0" err="1" smtClean="0"/>
              <a:t>Dawud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1242" y="3962400"/>
            <a:ext cx="123558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8077200" y="4953000"/>
            <a:ext cx="304800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Activity</a:t>
            </a:r>
            <a:br>
              <a:rPr lang="en-US" dirty="0" smtClean="0"/>
            </a:br>
            <a:r>
              <a:rPr lang="en-US" dirty="0" smtClean="0"/>
              <a:t>Cut and Paste Ice Cream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2118" t="41073" r="68941" b="18739"/>
          <a:stretch>
            <a:fillRect/>
          </a:stretch>
        </p:blipFill>
        <p:spPr bwMode="auto">
          <a:xfrm>
            <a:off x="533400" y="1676400"/>
            <a:ext cx="3505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2000" t="41073" r="68942" b="19399"/>
          <a:stretch>
            <a:fillRect/>
          </a:stretch>
        </p:blipFill>
        <p:spPr bwMode="auto">
          <a:xfrm>
            <a:off x="6781800" y="1676400"/>
            <a:ext cx="1676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781800" y="3048000"/>
            <a:ext cx="457200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12941" t="53591" r="78000" b="18739"/>
          <a:stretch>
            <a:fillRect/>
          </a:stretch>
        </p:blipFill>
        <p:spPr bwMode="auto">
          <a:xfrm>
            <a:off x="4648200" y="2438400"/>
            <a:ext cx="1676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943600" y="2438400"/>
            <a:ext cx="381000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breakfast?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00200"/>
            <a:ext cx="4495800" cy="4513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1000" y="1595021"/>
            <a:ext cx="3733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What do you say when you forget to say </a:t>
            </a:r>
            <a:r>
              <a:rPr lang="en-US" sz="2400" dirty="0" err="1" smtClean="0"/>
              <a:t>Bismillah</a:t>
            </a:r>
            <a:r>
              <a:rPr lang="en-US" sz="2400" dirty="0" smtClean="0"/>
              <a:t> before you eat</a:t>
            </a:r>
            <a:r>
              <a:rPr lang="en-US" sz="2400" dirty="0" smtClean="0"/>
              <a:t>?</a:t>
            </a:r>
          </a:p>
          <a:p>
            <a:endParaRPr lang="en-US" sz="2800" dirty="0" smtClean="0"/>
          </a:p>
          <a:p>
            <a:r>
              <a:rPr lang="en-US" sz="2800" b="1" dirty="0" err="1" smtClean="0">
                <a:solidFill>
                  <a:srgbClr val="FFFF00"/>
                </a:solidFill>
              </a:rPr>
              <a:t>Bismillahi</a:t>
            </a:r>
            <a:r>
              <a:rPr lang="en-US" sz="2800" b="1" dirty="0" smtClean="0">
                <a:solidFill>
                  <a:srgbClr val="FFFF00"/>
                </a:solidFill>
              </a:rPr>
              <a:t> Fee </a:t>
            </a:r>
            <a:r>
              <a:rPr lang="en-US" sz="2800" b="1" dirty="0" err="1" smtClean="0">
                <a:solidFill>
                  <a:srgbClr val="FFFF00"/>
                </a:solidFill>
              </a:rPr>
              <a:t>awwalihi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wa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akhrihi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endParaRPr lang="en-US" sz="2800" dirty="0" smtClean="0"/>
          </a:p>
          <a:p>
            <a:r>
              <a:rPr lang="en-US" sz="2400" dirty="0" smtClean="0"/>
              <a:t>In the Name of Allah in its beginning </a:t>
            </a:r>
          </a:p>
          <a:p>
            <a:r>
              <a:rPr lang="en-US" sz="2400" dirty="0" smtClean="0"/>
              <a:t>and end.  (Abu </a:t>
            </a:r>
            <a:r>
              <a:rPr lang="en-US" sz="2400" dirty="0" err="1" smtClean="0"/>
              <a:t>Dawud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Activity</a:t>
            </a:r>
            <a:br>
              <a:rPr lang="en-US" dirty="0" smtClean="0"/>
            </a:br>
            <a:r>
              <a:rPr lang="en-US" sz="3100" dirty="0" smtClean="0"/>
              <a:t>Draw a circle around what you eat for breakfast</a:t>
            </a:r>
            <a:endParaRPr lang="en-US" sz="31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28000"/>
          </a:blip>
          <a:srcRect/>
          <a:stretch>
            <a:fillRect/>
          </a:stretch>
        </p:blipFill>
        <p:spPr bwMode="auto">
          <a:xfrm>
            <a:off x="609600" y="1905000"/>
            <a:ext cx="8001000" cy="455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Umm </a:t>
            </a:r>
            <a:r>
              <a:rPr lang="en-US" dirty="0" err="1" smtClean="0"/>
              <a:t>Momina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2209006"/>
            <a:ext cx="49530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</TotalTime>
  <Words>95</Words>
  <Application>Microsoft Office PowerPoint</Application>
  <PresentationFormat>On-screen Show (4:3)</PresentationFormat>
  <Paragraphs>25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Foundry</vt:lpstr>
      <vt:lpstr>Slide 1</vt:lpstr>
      <vt:lpstr>What do you say when you forget to say Bismillah before you eat?</vt:lpstr>
      <vt:lpstr>Activity Cut and Paste Ice Cream</vt:lpstr>
      <vt:lpstr>Good breakfast?</vt:lpstr>
      <vt:lpstr>Activity Draw a circle around what you eat for breakfast</vt:lpstr>
      <vt:lpstr>By Umm Momina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9</cp:revision>
  <dcterms:created xsi:type="dcterms:W3CDTF">2006-08-16T00:00:00Z</dcterms:created>
  <dcterms:modified xsi:type="dcterms:W3CDTF">2012-03-10T22:04:15Z</dcterms:modified>
</cp:coreProperties>
</file>