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Default Extension="gif" ContentType="image/gif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8" r:id="rId3"/>
    <p:sldId id="259" r:id="rId4"/>
    <p:sldId id="260" r:id="rId5"/>
    <p:sldId id="261" r:id="rId6"/>
    <p:sldId id="263" r:id="rId7"/>
    <p:sldId id="264" r:id="rId8"/>
    <p:sldId id="265" r:id="rId9"/>
    <p:sldId id="266" r:id="rId10"/>
    <p:sldId id="267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014" autoAdjust="0"/>
  </p:normalViewPr>
  <p:slideViewPr>
    <p:cSldViewPr>
      <p:cViewPr>
        <p:scale>
          <a:sx n="60" d="100"/>
          <a:sy n="60" d="100"/>
        </p:scale>
        <p:origin x="-1344" y="-30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D2DFFC-A836-4E0F-8894-9509AF66448B}" type="doc">
      <dgm:prSet loTypeId="urn:microsoft.com/office/officeart/2005/8/layout/radial2" loCatId="relationship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519F94FD-9705-433E-B596-43A86B86BD04}">
      <dgm:prSet phldrT="[Text]" custT="1"/>
      <dgm:spPr/>
      <dgm:t>
        <a:bodyPr/>
        <a:lstStyle/>
        <a:p>
          <a:r>
            <a:rPr lang="en-US" sz="1800" dirty="0" smtClean="0"/>
            <a:t>THE 3 KINDS OF HAJJ</a:t>
          </a:r>
          <a:endParaRPr lang="en-US" sz="1800" dirty="0"/>
        </a:p>
      </dgm:t>
    </dgm:pt>
    <dgm:pt modelId="{60A949FD-C0F2-4928-A270-F518A823A4B3}" type="parTrans" cxnId="{EA8D593B-B42E-4E00-B92B-FEEE67031E5B}">
      <dgm:prSet/>
      <dgm:spPr/>
      <dgm:t>
        <a:bodyPr/>
        <a:lstStyle/>
        <a:p>
          <a:endParaRPr lang="en-US" sz="1800" dirty="0"/>
        </a:p>
      </dgm:t>
    </dgm:pt>
    <dgm:pt modelId="{A286C474-DD0E-4CBF-8D1C-C3C9FF355BC8}" type="sibTrans" cxnId="{EA8D593B-B42E-4E00-B92B-FEEE67031E5B}">
      <dgm:prSet/>
      <dgm:spPr/>
      <dgm:t>
        <a:bodyPr/>
        <a:lstStyle/>
        <a:p>
          <a:endParaRPr lang="en-US" sz="1800"/>
        </a:p>
      </dgm:t>
    </dgm:pt>
    <dgm:pt modelId="{D9E41D81-71F0-4F16-BDC8-074222B89B99}">
      <dgm:prSet phldrT="[Text]" custT="1"/>
      <dgm:spPr/>
      <dgm:t>
        <a:bodyPr/>
        <a:lstStyle/>
        <a:p>
          <a:r>
            <a:rPr lang="en-US" sz="1800" dirty="0" smtClean="0"/>
            <a:t>Hajj--E-Qiran</a:t>
          </a:r>
          <a:endParaRPr lang="en-US" sz="1800" dirty="0"/>
        </a:p>
      </dgm:t>
    </dgm:pt>
    <dgm:pt modelId="{387771BE-F767-40BC-B69C-997E0E19AA11}" type="parTrans" cxnId="{3E4D752C-3B15-4B7F-BB2B-909A3CD853A5}">
      <dgm:prSet custT="1"/>
      <dgm:spPr/>
      <dgm:t>
        <a:bodyPr/>
        <a:lstStyle/>
        <a:p>
          <a:endParaRPr lang="en-US" sz="1800"/>
        </a:p>
      </dgm:t>
    </dgm:pt>
    <dgm:pt modelId="{939C2A7C-BE9A-43F5-A30C-F806639FFE90}" type="sibTrans" cxnId="{3E4D752C-3B15-4B7F-BB2B-909A3CD853A5}">
      <dgm:prSet/>
      <dgm:spPr/>
      <dgm:t>
        <a:bodyPr/>
        <a:lstStyle/>
        <a:p>
          <a:endParaRPr lang="en-US" sz="1800"/>
        </a:p>
      </dgm:t>
    </dgm:pt>
    <dgm:pt modelId="{219BF1B1-21CD-4E10-8664-07D9A851C976}">
      <dgm:prSet phldrT="[Text]" custT="1"/>
      <dgm:spPr/>
      <dgm:t>
        <a:bodyPr/>
        <a:lstStyle/>
        <a:p>
          <a:r>
            <a:rPr lang="en-US" sz="1800" dirty="0" smtClean="0"/>
            <a:t>Hajj—E-Ifrad</a:t>
          </a:r>
          <a:endParaRPr lang="en-US" sz="1800" dirty="0"/>
        </a:p>
      </dgm:t>
    </dgm:pt>
    <dgm:pt modelId="{FB3FD3D1-857E-4FE9-A030-37BFE881B81F}" type="parTrans" cxnId="{AB6C1BC6-0A2F-4204-9DC5-4623D2FECE41}">
      <dgm:prSet custT="1"/>
      <dgm:spPr/>
      <dgm:t>
        <a:bodyPr/>
        <a:lstStyle/>
        <a:p>
          <a:endParaRPr lang="en-US" sz="1800"/>
        </a:p>
      </dgm:t>
    </dgm:pt>
    <dgm:pt modelId="{B6FB512A-129A-46B1-A353-C6AFB0F08B7B}" type="sibTrans" cxnId="{AB6C1BC6-0A2F-4204-9DC5-4623D2FECE41}">
      <dgm:prSet/>
      <dgm:spPr/>
      <dgm:t>
        <a:bodyPr/>
        <a:lstStyle/>
        <a:p>
          <a:endParaRPr lang="en-US" sz="1800"/>
        </a:p>
      </dgm:t>
    </dgm:pt>
    <dgm:pt modelId="{5609FAA9-4220-4ECA-B580-8A46A8BF71BE}">
      <dgm:prSet phldrT="[Text]" custT="1"/>
      <dgm:spPr/>
      <dgm:t>
        <a:bodyPr/>
        <a:lstStyle/>
        <a:p>
          <a:r>
            <a:rPr lang="en-US" sz="1800" dirty="0" smtClean="0"/>
            <a:t>Hajj—E Tammutu</a:t>
          </a:r>
          <a:endParaRPr lang="en-US" sz="1800" dirty="0"/>
        </a:p>
      </dgm:t>
    </dgm:pt>
    <dgm:pt modelId="{780CEE9C-90A6-4699-A3CD-90C9E18641AC}" type="parTrans" cxnId="{A2AB28E4-58B2-4579-81A0-B4D30AD21606}">
      <dgm:prSet custT="1"/>
      <dgm:spPr/>
      <dgm:t>
        <a:bodyPr/>
        <a:lstStyle/>
        <a:p>
          <a:endParaRPr lang="en-US" sz="1800"/>
        </a:p>
      </dgm:t>
    </dgm:pt>
    <dgm:pt modelId="{D19C1D90-F590-4D56-8429-9E3FA7AAF401}" type="sibTrans" cxnId="{A2AB28E4-58B2-4579-81A0-B4D30AD21606}">
      <dgm:prSet/>
      <dgm:spPr/>
      <dgm:t>
        <a:bodyPr/>
        <a:lstStyle/>
        <a:p>
          <a:endParaRPr lang="en-US" sz="1800"/>
        </a:p>
      </dgm:t>
    </dgm:pt>
    <dgm:pt modelId="{C8E3CC9B-720A-4220-B8E6-AF7DF22D9350}" type="pres">
      <dgm:prSet presAssocID="{16D2DFFC-A836-4E0F-8894-9509AF66448B}" presName="composite" presStyleCnt="0">
        <dgm:presLayoutVars>
          <dgm:chMax val="5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48DAE30-A543-4191-9A58-432893CB02A3}" type="pres">
      <dgm:prSet presAssocID="{16D2DFFC-A836-4E0F-8894-9509AF66448B}" presName="cycle" presStyleCnt="0"/>
      <dgm:spPr/>
    </dgm:pt>
    <dgm:pt modelId="{727F8C90-80BF-4305-AC4D-019DECCB1C6D}" type="pres">
      <dgm:prSet presAssocID="{16D2DFFC-A836-4E0F-8894-9509AF66448B}" presName="centerShape" presStyleCnt="0"/>
      <dgm:spPr/>
    </dgm:pt>
    <dgm:pt modelId="{361EDB2F-CE3D-4965-9F47-C7DDCCB529EB}" type="pres">
      <dgm:prSet presAssocID="{16D2DFFC-A836-4E0F-8894-9509AF66448B}" presName="connSite" presStyleLbl="node1" presStyleIdx="0" presStyleCnt="2"/>
      <dgm:spPr/>
    </dgm:pt>
    <dgm:pt modelId="{4ABFD683-61A6-4AA3-B936-4E45CA4D6000}" type="pres">
      <dgm:prSet presAssocID="{16D2DFFC-A836-4E0F-8894-9509AF66448B}" presName="visible" presStyleLbl="node1" presStyleIdx="0" presStyleCnt="2" custScaleX="115995" custScaleY="107905" custLinFactNeighborX="4091" custLinFactNeighborY="2202"/>
      <dgm:spPr>
        <a:prstGeom prst="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8C75ADCD-F095-481E-AAFD-5E9CDF8D34F1}" type="pres">
      <dgm:prSet presAssocID="{60A949FD-C0F2-4928-A270-F518A823A4B3}" presName="Name25" presStyleLbl="parChTrans1D1" presStyleIdx="0" presStyleCnt="1"/>
      <dgm:spPr/>
      <dgm:t>
        <a:bodyPr/>
        <a:lstStyle/>
        <a:p>
          <a:endParaRPr lang="en-US"/>
        </a:p>
      </dgm:t>
    </dgm:pt>
    <dgm:pt modelId="{A6CEE084-4E87-4A37-85E4-7A1FC5507FD3}" type="pres">
      <dgm:prSet presAssocID="{519F94FD-9705-433E-B596-43A86B86BD04}" presName="node" presStyleCnt="0"/>
      <dgm:spPr/>
    </dgm:pt>
    <dgm:pt modelId="{9C92B695-7367-420F-8EFB-4A0A86754FCB}" type="pres">
      <dgm:prSet presAssocID="{519F94FD-9705-433E-B596-43A86B86BD04}" presName="parentNode" presStyleLbl="node1" presStyleIdx="1" presStyleCnt="2" custScaleX="100688" custScaleY="143139" custLinFactNeighborX="23434" custLinFactNeighborY="367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3DAABA2-262C-4731-B41E-B4E21116E7DD}" type="pres">
      <dgm:prSet presAssocID="{519F94FD-9705-433E-B596-43A86B86BD04}" presName="childNode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C3090A5-6F72-4890-A54A-D70377FF21AD}" type="presOf" srcId="{5609FAA9-4220-4ECA-B580-8A46A8BF71BE}" destId="{23DAABA2-262C-4731-B41E-B4E21116E7DD}" srcOrd="0" destOrd="2" presId="urn:microsoft.com/office/officeart/2005/8/layout/radial2"/>
    <dgm:cxn modelId="{EA8D593B-B42E-4E00-B92B-FEEE67031E5B}" srcId="{16D2DFFC-A836-4E0F-8894-9509AF66448B}" destId="{519F94FD-9705-433E-B596-43A86B86BD04}" srcOrd="0" destOrd="0" parTransId="{60A949FD-C0F2-4928-A270-F518A823A4B3}" sibTransId="{A286C474-DD0E-4CBF-8D1C-C3C9FF355BC8}"/>
    <dgm:cxn modelId="{3E4D752C-3B15-4B7F-BB2B-909A3CD853A5}" srcId="{519F94FD-9705-433E-B596-43A86B86BD04}" destId="{D9E41D81-71F0-4F16-BDC8-074222B89B99}" srcOrd="0" destOrd="0" parTransId="{387771BE-F767-40BC-B69C-997E0E19AA11}" sibTransId="{939C2A7C-BE9A-43F5-A30C-F806639FFE90}"/>
    <dgm:cxn modelId="{AB6C1BC6-0A2F-4204-9DC5-4623D2FECE41}" srcId="{519F94FD-9705-433E-B596-43A86B86BD04}" destId="{219BF1B1-21CD-4E10-8664-07D9A851C976}" srcOrd="1" destOrd="0" parTransId="{FB3FD3D1-857E-4FE9-A030-37BFE881B81F}" sibTransId="{B6FB512A-129A-46B1-A353-C6AFB0F08B7B}"/>
    <dgm:cxn modelId="{A2AB28E4-58B2-4579-81A0-B4D30AD21606}" srcId="{519F94FD-9705-433E-B596-43A86B86BD04}" destId="{5609FAA9-4220-4ECA-B580-8A46A8BF71BE}" srcOrd="2" destOrd="0" parTransId="{780CEE9C-90A6-4699-A3CD-90C9E18641AC}" sibTransId="{D19C1D90-F590-4D56-8429-9E3FA7AAF401}"/>
    <dgm:cxn modelId="{C768B01C-1298-4341-B120-28143C842EB7}" type="presOf" srcId="{60A949FD-C0F2-4928-A270-F518A823A4B3}" destId="{8C75ADCD-F095-481E-AAFD-5E9CDF8D34F1}" srcOrd="0" destOrd="0" presId="urn:microsoft.com/office/officeart/2005/8/layout/radial2"/>
    <dgm:cxn modelId="{9C5808CE-81A7-4598-8143-3367E3986BE3}" type="presOf" srcId="{219BF1B1-21CD-4E10-8664-07D9A851C976}" destId="{23DAABA2-262C-4731-B41E-B4E21116E7DD}" srcOrd="0" destOrd="1" presId="urn:microsoft.com/office/officeart/2005/8/layout/radial2"/>
    <dgm:cxn modelId="{271465B3-2F37-4671-9AB3-E2BE15CC8E6B}" type="presOf" srcId="{16D2DFFC-A836-4E0F-8894-9509AF66448B}" destId="{C8E3CC9B-720A-4220-B8E6-AF7DF22D9350}" srcOrd="0" destOrd="0" presId="urn:microsoft.com/office/officeart/2005/8/layout/radial2"/>
    <dgm:cxn modelId="{CB1FEEEF-F33E-4BB4-B5E5-3C90645B31E0}" type="presOf" srcId="{519F94FD-9705-433E-B596-43A86B86BD04}" destId="{9C92B695-7367-420F-8EFB-4A0A86754FCB}" srcOrd="0" destOrd="0" presId="urn:microsoft.com/office/officeart/2005/8/layout/radial2"/>
    <dgm:cxn modelId="{56DC2E15-9008-4446-BDBB-B410D67E8286}" type="presOf" srcId="{D9E41D81-71F0-4F16-BDC8-074222B89B99}" destId="{23DAABA2-262C-4731-B41E-B4E21116E7DD}" srcOrd="0" destOrd="0" presId="urn:microsoft.com/office/officeart/2005/8/layout/radial2"/>
    <dgm:cxn modelId="{D2BD60D2-7334-4059-9FE4-33B11E177421}" type="presParOf" srcId="{C8E3CC9B-720A-4220-B8E6-AF7DF22D9350}" destId="{148DAE30-A543-4191-9A58-432893CB02A3}" srcOrd="0" destOrd="0" presId="urn:microsoft.com/office/officeart/2005/8/layout/radial2"/>
    <dgm:cxn modelId="{2177679F-DE71-45A4-81D0-DFD2F57345FD}" type="presParOf" srcId="{148DAE30-A543-4191-9A58-432893CB02A3}" destId="{727F8C90-80BF-4305-AC4D-019DECCB1C6D}" srcOrd="0" destOrd="0" presId="urn:microsoft.com/office/officeart/2005/8/layout/radial2"/>
    <dgm:cxn modelId="{B436A635-EBD6-41F1-83F9-4A9EDCBE2477}" type="presParOf" srcId="{727F8C90-80BF-4305-AC4D-019DECCB1C6D}" destId="{361EDB2F-CE3D-4965-9F47-C7DDCCB529EB}" srcOrd="0" destOrd="0" presId="urn:microsoft.com/office/officeart/2005/8/layout/radial2"/>
    <dgm:cxn modelId="{67C16A27-403A-48BF-BC54-120E954F806D}" type="presParOf" srcId="{727F8C90-80BF-4305-AC4D-019DECCB1C6D}" destId="{4ABFD683-61A6-4AA3-B936-4E45CA4D6000}" srcOrd="1" destOrd="0" presId="urn:microsoft.com/office/officeart/2005/8/layout/radial2"/>
    <dgm:cxn modelId="{F5613A2D-453D-4F6A-BC09-1811E5BCD726}" type="presParOf" srcId="{148DAE30-A543-4191-9A58-432893CB02A3}" destId="{8C75ADCD-F095-481E-AAFD-5E9CDF8D34F1}" srcOrd="1" destOrd="0" presId="urn:microsoft.com/office/officeart/2005/8/layout/radial2"/>
    <dgm:cxn modelId="{54C3FD02-F5AD-4928-8B60-6860182FEA42}" type="presParOf" srcId="{148DAE30-A543-4191-9A58-432893CB02A3}" destId="{A6CEE084-4E87-4A37-85E4-7A1FC5507FD3}" srcOrd="2" destOrd="0" presId="urn:microsoft.com/office/officeart/2005/8/layout/radial2"/>
    <dgm:cxn modelId="{C3140CE1-4219-43DE-BC7B-2322CC02BCE5}" type="presParOf" srcId="{A6CEE084-4E87-4A37-85E4-7A1FC5507FD3}" destId="{9C92B695-7367-420F-8EFB-4A0A86754FCB}" srcOrd="0" destOrd="0" presId="urn:microsoft.com/office/officeart/2005/8/layout/radial2"/>
    <dgm:cxn modelId="{D199EA0E-0EAA-466C-8C37-34AC247EF1ED}" type="presParOf" srcId="{A6CEE084-4E87-4A37-85E4-7A1FC5507FD3}" destId="{23DAABA2-262C-4731-B41E-B4E21116E7DD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EEC90D6-9F35-40D6-B26B-CD5EDD0BC720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A923655-8978-4C5B-9620-EE9206B7691B}">
      <dgm:prSet phldrT="[Text]"/>
      <dgm:spPr/>
      <dgm:t>
        <a:bodyPr/>
        <a:lstStyle/>
        <a:p>
          <a:r>
            <a:rPr lang="en-US" dirty="0" smtClean="0"/>
            <a:t>Hajj—E-Tamattu</a:t>
          </a:r>
          <a:endParaRPr lang="en-US" dirty="0"/>
        </a:p>
      </dgm:t>
    </dgm:pt>
    <dgm:pt modelId="{DCC2B0A3-7830-426B-8589-911C477FBAB8}" type="parTrans" cxnId="{E137E592-B53C-41EE-A621-9B08FBB45B25}">
      <dgm:prSet/>
      <dgm:spPr/>
      <dgm:t>
        <a:bodyPr/>
        <a:lstStyle/>
        <a:p>
          <a:endParaRPr lang="en-US"/>
        </a:p>
      </dgm:t>
    </dgm:pt>
    <dgm:pt modelId="{DF56D4BC-F0F9-450E-9499-4DDB3841B635}" type="sibTrans" cxnId="{E137E592-B53C-41EE-A621-9B08FBB45B25}">
      <dgm:prSet/>
      <dgm:spPr/>
      <dgm:t>
        <a:bodyPr/>
        <a:lstStyle/>
        <a:p>
          <a:endParaRPr lang="en-US"/>
        </a:p>
      </dgm:t>
    </dgm:pt>
    <dgm:pt modelId="{3EA528A7-21A9-4E10-8189-AF0BB09A8FF3}">
      <dgm:prSet phldrT="[Text]" phldr="1"/>
      <dgm:spPr/>
      <dgm:t>
        <a:bodyPr/>
        <a:lstStyle/>
        <a:p>
          <a:endParaRPr lang="en-US" dirty="0"/>
        </a:p>
      </dgm:t>
    </dgm:pt>
    <dgm:pt modelId="{67A93CEB-FF58-4911-A75D-41A54DEF7DFE}" type="parTrans" cxnId="{87181A24-3E31-4485-B425-F3C95A174F9F}">
      <dgm:prSet/>
      <dgm:spPr/>
      <dgm:t>
        <a:bodyPr/>
        <a:lstStyle/>
        <a:p>
          <a:endParaRPr lang="en-US"/>
        </a:p>
      </dgm:t>
    </dgm:pt>
    <dgm:pt modelId="{25359909-BC93-4D01-B2BE-F206DBDE8CD1}" type="sibTrans" cxnId="{87181A24-3E31-4485-B425-F3C95A174F9F}">
      <dgm:prSet/>
      <dgm:spPr/>
      <dgm:t>
        <a:bodyPr/>
        <a:lstStyle/>
        <a:p>
          <a:endParaRPr lang="en-US"/>
        </a:p>
      </dgm:t>
    </dgm:pt>
    <dgm:pt modelId="{C02CA029-7049-46A2-86D5-F4FBB7D8424A}">
      <dgm:prSet phldrT="[Text]"/>
      <dgm:spPr/>
      <dgm:t>
        <a:bodyPr/>
        <a:lstStyle/>
        <a:p>
          <a:r>
            <a:rPr lang="en-US" dirty="0" smtClean="0"/>
            <a:t>Hajj—E-Ifrad</a:t>
          </a:r>
          <a:endParaRPr lang="en-US" dirty="0"/>
        </a:p>
      </dgm:t>
    </dgm:pt>
    <dgm:pt modelId="{D77443CB-7118-4408-B6EA-6BC7F2D36D73}" type="parTrans" cxnId="{9457E5BD-BF2B-466A-A8E5-627AAB7ADC3F}">
      <dgm:prSet/>
      <dgm:spPr/>
      <dgm:t>
        <a:bodyPr/>
        <a:lstStyle/>
        <a:p>
          <a:endParaRPr lang="en-US"/>
        </a:p>
      </dgm:t>
    </dgm:pt>
    <dgm:pt modelId="{B4370C50-3C6C-44B9-B0B2-F527213734AE}" type="sibTrans" cxnId="{9457E5BD-BF2B-466A-A8E5-627AAB7ADC3F}">
      <dgm:prSet/>
      <dgm:spPr/>
      <dgm:t>
        <a:bodyPr/>
        <a:lstStyle/>
        <a:p>
          <a:endParaRPr lang="en-US"/>
        </a:p>
      </dgm:t>
    </dgm:pt>
    <dgm:pt modelId="{BDAF4069-7809-4218-880A-6D03D40BBD1C}">
      <dgm:prSet/>
      <dgm:spPr/>
      <dgm:t>
        <a:bodyPr/>
        <a:lstStyle/>
        <a:p>
          <a:r>
            <a:rPr lang="en-US" dirty="0" smtClean="0"/>
            <a:t>Umrah is before Hajj</a:t>
          </a:r>
        </a:p>
      </dgm:t>
    </dgm:pt>
    <dgm:pt modelId="{371AD093-A355-4B84-AE05-575F0B681F6B}" type="parTrans" cxnId="{FAC1AA50-B5B9-442D-B9C4-7512C05F210B}">
      <dgm:prSet/>
      <dgm:spPr/>
      <dgm:t>
        <a:bodyPr/>
        <a:lstStyle/>
        <a:p>
          <a:endParaRPr lang="en-US"/>
        </a:p>
      </dgm:t>
    </dgm:pt>
    <dgm:pt modelId="{B470B906-A085-4A3B-A980-1EC6DE51C8EE}" type="sibTrans" cxnId="{FAC1AA50-B5B9-442D-B9C4-7512C05F210B}">
      <dgm:prSet/>
      <dgm:spPr/>
      <dgm:t>
        <a:bodyPr/>
        <a:lstStyle/>
        <a:p>
          <a:endParaRPr lang="en-US"/>
        </a:p>
      </dgm:t>
    </dgm:pt>
    <dgm:pt modelId="{9B34A4B8-C086-404B-B3EE-6F7C593AD105}">
      <dgm:prSet/>
      <dgm:spPr/>
      <dgm:t>
        <a:bodyPr/>
        <a:lstStyle/>
        <a:p>
          <a:r>
            <a:rPr lang="en-US" dirty="0" smtClean="0"/>
            <a:t>There should not be slaughter after Umrah</a:t>
          </a:r>
        </a:p>
      </dgm:t>
    </dgm:pt>
    <dgm:pt modelId="{00381108-BEFA-4DC7-B789-80DD6043B45D}" type="parTrans" cxnId="{694E387B-DC5C-4F3A-A3BD-13AB155961DC}">
      <dgm:prSet/>
      <dgm:spPr/>
      <dgm:t>
        <a:bodyPr/>
        <a:lstStyle/>
        <a:p>
          <a:endParaRPr lang="en-US"/>
        </a:p>
      </dgm:t>
    </dgm:pt>
    <dgm:pt modelId="{2001E341-C5D0-4457-934D-FE477D8DD28E}" type="sibTrans" cxnId="{694E387B-DC5C-4F3A-A3BD-13AB155961DC}">
      <dgm:prSet/>
      <dgm:spPr/>
      <dgm:t>
        <a:bodyPr/>
        <a:lstStyle/>
        <a:p>
          <a:endParaRPr lang="en-US"/>
        </a:p>
      </dgm:t>
    </dgm:pt>
    <dgm:pt modelId="{141379D3-8832-4EA8-BE3A-C43A46A9594B}">
      <dgm:prSet/>
      <dgm:spPr/>
      <dgm:t>
        <a:bodyPr/>
        <a:lstStyle/>
        <a:p>
          <a:r>
            <a:rPr lang="en-US" dirty="0" smtClean="0"/>
            <a:t>Abandon ihram after Umrah</a:t>
          </a:r>
        </a:p>
      </dgm:t>
    </dgm:pt>
    <dgm:pt modelId="{B81B13DC-1FFD-411E-87BB-F48F37275922}" type="parTrans" cxnId="{A0D7684E-8643-40D7-860B-4140265394B9}">
      <dgm:prSet/>
      <dgm:spPr/>
      <dgm:t>
        <a:bodyPr/>
        <a:lstStyle/>
        <a:p>
          <a:endParaRPr lang="en-US"/>
        </a:p>
      </dgm:t>
    </dgm:pt>
    <dgm:pt modelId="{3A054E78-357C-459D-9C00-E377ED2977CD}" type="sibTrans" cxnId="{A0D7684E-8643-40D7-860B-4140265394B9}">
      <dgm:prSet/>
      <dgm:spPr/>
      <dgm:t>
        <a:bodyPr/>
        <a:lstStyle/>
        <a:p>
          <a:endParaRPr lang="en-US"/>
        </a:p>
      </dgm:t>
    </dgm:pt>
    <dgm:pt modelId="{CBC86EA2-CAD5-4A37-8263-B890423619DA}">
      <dgm:prSet/>
      <dgm:spPr/>
      <dgm:t>
        <a:bodyPr/>
        <a:lstStyle/>
        <a:p>
          <a:r>
            <a:rPr lang="en-US" dirty="0" smtClean="0"/>
            <a:t>Resume Ihram on the 8</a:t>
          </a:r>
          <a:r>
            <a:rPr lang="en-US" baseline="30000" dirty="0" smtClean="0"/>
            <a:t>th</a:t>
          </a:r>
          <a:r>
            <a:rPr lang="en-US" dirty="0" smtClean="0"/>
            <a:t> of Zul-Hijja</a:t>
          </a:r>
        </a:p>
      </dgm:t>
    </dgm:pt>
    <dgm:pt modelId="{FF86BB1C-B2F3-4ECE-8D58-FD72848EAA12}" type="parTrans" cxnId="{D83233E8-02D9-4F6F-92CC-6BBE9CC74039}">
      <dgm:prSet/>
      <dgm:spPr/>
      <dgm:t>
        <a:bodyPr/>
        <a:lstStyle/>
        <a:p>
          <a:endParaRPr lang="en-US"/>
        </a:p>
      </dgm:t>
    </dgm:pt>
    <dgm:pt modelId="{3ECA1791-06DE-4A2F-9B37-FE449CF406E1}" type="sibTrans" cxnId="{D83233E8-02D9-4F6F-92CC-6BBE9CC74039}">
      <dgm:prSet/>
      <dgm:spPr/>
      <dgm:t>
        <a:bodyPr/>
        <a:lstStyle/>
        <a:p>
          <a:endParaRPr lang="en-US"/>
        </a:p>
      </dgm:t>
    </dgm:pt>
    <dgm:pt modelId="{D6731468-BD93-4B80-9278-83ECCBD73260}">
      <dgm:prSet/>
      <dgm:spPr/>
      <dgm:t>
        <a:bodyPr/>
        <a:lstStyle/>
        <a:p>
          <a:r>
            <a:rPr lang="en-US" dirty="0" smtClean="0"/>
            <a:t>Hajj and umrah in 2 parts.</a:t>
          </a:r>
        </a:p>
      </dgm:t>
    </dgm:pt>
    <dgm:pt modelId="{704E35B0-2EDA-4301-B4B8-BF6BA10084CC}" type="parTrans" cxnId="{BF8C15FC-AC6D-435D-B996-114F98EE40F5}">
      <dgm:prSet/>
      <dgm:spPr/>
      <dgm:t>
        <a:bodyPr/>
        <a:lstStyle/>
        <a:p>
          <a:endParaRPr lang="en-US"/>
        </a:p>
      </dgm:t>
    </dgm:pt>
    <dgm:pt modelId="{C39152E8-1E41-49AF-8751-2416B43EAEC4}" type="sibTrans" cxnId="{BF8C15FC-AC6D-435D-B996-114F98EE40F5}">
      <dgm:prSet/>
      <dgm:spPr/>
      <dgm:t>
        <a:bodyPr/>
        <a:lstStyle/>
        <a:p>
          <a:endParaRPr lang="en-US"/>
        </a:p>
      </dgm:t>
    </dgm:pt>
    <dgm:pt modelId="{C9778407-5BD6-49D0-97B1-C5B31875E4A8}">
      <dgm:prSet/>
      <dgm:spPr/>
      <dgm:t>
        <a:bodyPr/>
        <a:lstStyle/>
        <a:p>
          <a:r>
            <a:rPr lang="en-US" dirty="0" smtClean="0"/>
            <a:t>Hajj—E-Qiran</a:t>
          </a:r>
          <a:endParaRPr lang="en-US" dirty="0"/>
        </a:p>
      </dgm:t>
    </dgm:pt>
    <dgm:pt modelId="{3E8893F1-0387-4433-B002-3567B6F2B990}" type="parTrans" cxnId="{89ABD885-5D1F-4EBC-9F1E-0B33942BB4EC}">
      <dgm:prSet/>
      <dgm:spPr/>
      <dgm:t>
        <a:bodyPr/>
        <a:lstStyle/>
        <a:p>
          <a:endParaRPr lang="en-US"/>
        </a:p>
      </dgm:t>
    </dgm:pt>
    <dgm:pt modelId="{BD81AA73-97FC-46E8-98EB-FED61F280C1A}" type="sibTrans" cxnId="{89ABD885-5D1F-4EBC-9F1E-0B33942BB4EC}">
      <dgm:prSet/>
      <dgm:spPr/>
      <dgm:t>
        <a:bodyPr/>
        <a:lstStyle/>
        <a:p>
          <a:endParaRPr lang="en-US"/>
        </a:p>
      </dgm:t>
    </dgm:pt>
    <dgm:pt modelId="{ECBCC5E3-62A6-4F6C-970A-260AB72192DE}">
      <dgm:prSet/>
      <dgm:spPr/>
      <dgm:t>
        <a:bodyPr/>
        <a:lstStyle/>
        <a:p>
          <a:r>
            <a:rPr lang="en-US" dirty="0" smtClean="0"/>
            <a:t>Hajj and Umrah is combined </a:t>
          </a:r>
          <a:endParaRPr lang="en-US" dirty="0"/>
        </a:p>
      </dgm:t>
    </dgm:pt>
    <dgm:pt modelId="{1DCB8EC5-FE8B-4D97-99A5-EA2F2AA329E6}" type="parTrans" cxnId="{887106AA-D74C-48B9-8FC2-1E0D2C925BD5}">
      <dgm:prSet/>
      <dgm:spPr/>
      <dgm:t>
        <a:bodyPr/>
        <a:lstStyle/>
        <a:p>
          <a:endParaRPr lang="en-US"/>
        </a:p>
      </dgm:t>
    </dgm:pt>
    <dgm:pt modelId="{C94D980C-EC72-4E4F-8A9D-FB95183DD829}" type="sibTrans" cxnId="{887106AA-D74C-48B9-8FC2-1E0D2C925BD5}">
      <dgm:prSet/>
      <dgm:spPr/>
      <dgm:t>
        <a:bodyPr/>
        <a:lstStyle/>
        <a:p>
          <a:endParaRPr lang="en-US"/>
        </a:p>
      </dgm:t>
    </dgm:pt>
    <dgm:pt modelId="{6DC0A1A6-E91D-47D5-9F54-201F17286CE6}">
      <dgm:prSet/>
      <dgm:spPr/>
      <dgm:t>
        <a:bodyPr/>
        <a:lstStyle/>
        <a:p>
          <a:r>
            <a:rPr lang="en-US" dirty="0" smtClean="0"/>
            <a:t>They could or could not be animal sacrifice.</a:t>
          </a:r>
        </a:p>
      </dgm:t>
    </dgm:pt>
    <dgm:pt modelId="{D6D828A4-AFC2-4540-80D7-F63D15B354E9}" type="parTrans" cxnId="{10C8CA4E-B30E-4719-B811-AACE34918CCD}">
      <dgm:prSet/>
      <dgm:spPr/>
      <dgm:t>
        <a:bodyPr/>
        <a:lstStyle/>
        <a:p>
          <a:endParaRPr lang="en-US"/>
        </a:p>
      </dgm:t>
    </dgm:pt>
    <dgm:pt modelId="{B5D1A2F4-C77B-4961-B6C4-1140B21F3F53}" type="sibTrans" cxnId="{10C8CA4E-B30E-4719-B811-AACE34918CCD}">
      <dgm:prSet/>
      <dgm:spPr/>
      <dgm:t>
        <a:bodyPr/>
        <a:lstStyle/>
        <a:p>
          <a:endParaRPr lang="en-US"/>
        </a:p>
      </dgm:t>
    </dgm:pt>
    <dgm:pt modelId="{041BAF43-B0E3-47F4-AD3D-17D74F1E913A}">
      <dgm:prSet/>
      <dgm:spPr/>
      <dgm:t>
        <a:bodyPr/>
        <a:lstStyle/>
        <a:p>
          <a:r>
            <a:rPr lang="en-US" b="1" u="sng" dirty="0" smtClean="0"/>
            <a:t>Ihram is worn throughout</a:t>
          </a:r>
          <a:endParaRPr lang="en-US" b="1" u="sng" dirty="0"/>
        </a:p>
      </dgm:t>
    </dgm:pt>
    <dgm:pt modelId="{40932C08-C00E-405A-8BE5-555D586F5C38}" type="parTrans" cxnId="{0126541F-1C8C-4AFA-AB62-9B3DB142488D}">
      <dgm:prSet/>
      <dgm:spPr/>
      <dgm:t>
        <a:bodyPr/>
        <a:lstStyle/>
        <a:p>
          <a:endParaRPr lang="en-US"/>
        </a:p>
      </dgm:t>
    </dgm:pt>
    <dgm:pt modelId="{BF83D9AD-B58B-4BBA-9BF3-77E03E0B3010}" type="sibTrans" cxnId="{0126541F-1C8C-4AFA-AB62-9B3DB142488D}">
      <dgm:prSet/>
      <dgm:spPr/>
      <dgm:t>
        <a:bodyPr/>
        <a:lstStyle/>
        <a:p>
          <a:endParaRPr lang="en-US"/>
        </a:p>
      </dgm:t>
    </dgm:pt>
    <dgm:pt modelId="{411BF394-116C-478E-8E72-A86F242ECEF5}">
      <dgm:prSet/>
      <dgm:spPr/>
      <dgm:t>
        <a:bodyPr/>
        <a:lstStyle/>
        <a:p>
          <a:r>
            <a:rPr lang="en-US" dirty="0" smtClean="0"/>
            <a:t>Intention of Hajj </a:t>
          </a:r>
        </a:p>
      </dgm:t>
    </dgm:pt>
    <dgm:pt modelId="{BAA11E97-6442-4D62-8588-917A395AD8C3}" type="parTrans" cxnId="{67FBB820-8A96-4131-B303-DDECEBFEDFAB}">
      <dgm:prSet/>
      <dgm:spPr/>
      <dgm:t>
        <a:bodyPr/>
        <a:lstStyle/>
        <a:p>
          <a:endParaRPr lang="en-US"/>
        </a:p>
      </dgm:t>
    </dgm:pt>
    <dgm:pt modelId="{973AD3AF-5EF5-4D11-9A5A-C229E4186082}" type="sibTrans" cxnId="{67FBB820-8A96-4131-B303-DDECEBFEDFAB}">
      <dgm:prSet/>
      <dgm:spPr/>
      <dgm:t>
        <a:bodyPr/>
        <a:lstStyle/>
        <a:p>
          <a:endParaRPr lang="en-US"/>
        </a:p>
      </dgm:t>
    </dgm:pt>
    <dgm:pt modelId="{A110D76D-2DC8-448E-8B39-023686947B2C}">
      <dgm:prSet/>
      <dgm:spPr/>
      <dgm:t>
        <a:bodyPr/>
        <a:lstStyle/>
        <a:p>
          <a:r>
            <a:rPr lang="en-US" dirty="0" smtClean="0"/>
            <a:t>Hajj without Umrah</a:t>
          </a:r>
          <a:endParaRPr lang="en-US" dirty="0"/>
        </a:p>
      </dgm:t>
    </dgm:pt>
    <dgm:pt modelId="{B68825D9-E9EF-45AA-A8CA-FC8263036D60}" type="parTrans" cxnId="{52BECEFD-1FB1-403F-88A8-E562F1FB0556}">
      <dgm:prSet/>
      <dgm:spPr/>
      <dgm:t>
        <a:bodyPr/>
        <a:lstStyle/>
        <a:p>
          <a:endParaRPr lang="en-US"/>
        </a:p>
      </dgm:t>
    </dgm:pt>
    <dgm:pt modelId="{E12705F8-E724-43E7-BBB7-DD2455F8DC31}" type="sibTrans" cxnId="{52BECEFD-1FB1-403F-88A8-E562F1FB0556}">
      <dgm:prSet/>
      <dgm:spPr/>
      <dgm:t>
        <a:bodyPr/>
        <a:lstStyle/>
        <a:p>
          <a:endParaRPr lang="en-US"/>
        </a:p>
      </dgm:t>
    </dgm:pt>
    <dgm:pt modelId="{F66329C8-97AC-42BD-90E0-EE70258A28DF}" type="pres">
      <dgm:prSet presAssocID="{7EEC90D6-9F35-40D6-B26B-CD5EDD0BC72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69062AF-5910-4A97-893F-2831EC475C35}" type="pres">
      <dgm:prSet presAssocID="{2A923655-8978-4C5B-9620-EE9206B7691B}" presName="composite" presStyleCnt="0"/>
      <dgm:spPr/>
    </dgm:pt>
    <dgm:pt modelId="{687736D7-83E4-4578-B754-FE32E939456D}" type="pres">
      <dgm:prSet presAssocID="{2A923655-8978-4C5B-9620-EE9206B7691B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7BF747F-CA07-49C4-8632-C5A4FCE208D5}" type="pres">
      <dgm:prSet presAssocID="{2A923655-8978-4C5B-9620-EE9206B7691B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FD00978-A4F9-4C1B-8E07-6870ADDF1BCF}" type="pres">
      <dgm:prSet presAssocID="{DF56D4BC-F0F9-450E-9499-4DDB3841B635}" presName="space" presStyleCnt="0"/>
      <dgm:spPr/>
    </dgm:pt>
    <dgm:pt modelId="{5BCF8E4C-40E2-41A9-A150-43CFFF08B040}" type="pres">
      <dgm:prSet presAssocID="{C02CA029-7049-46A2-86D5-F4FBB7D8424A}" presName="composite" presStyleCnt="0"/>
      <dgm:spPr/>
    </dgm:pt>
    <dgm:pt modelId="{5E4D11AE-6F5F-4556-8BC2-4C20E9476C62}" type="pres">
      <dgm:prSet presAssocID="{C02CA029-7049-46A2-86D5-F4FBB7D8424A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859033-4B03-49B3-93A0-2E84CE71B9CE}" type="pres">
      <dgm:prSet presAssocID="{C02CA029-7049-46A2-86D5-F4FBB7D8424A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743357-6477-4C1D-ABC3-5DF9D9AC0E15}" type="pres">
      <dgm:prSet presAssocID="{B4370C50-3C6C-44B9-B0B2-F527213734AE}" presName="space" presStyleCnt="0"/>
      <dgm:spPr/>
    </dgm:pt>
    <dgm:pt modelId="{C9CE8917-C742-4804-9342-F9EE2C683BD2}" type="pres">
      <dgm:prSet presAssocID="{C9778407-5BD6-49D0-97B1-C5B31875E4A8}" presName="composite" presStyleCnt="0"/>
      <dgm:spPr/>
    </dgm:pt>
    <dgm:pt modelId="{343A6212-2E3C-40F9-A3F4-9CA89D610E73}" type="pres">
      <dgm:prSet presAssocID="{C9778407-5BD6-49D0-97B1-C5B31875E4A8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7818983-ADF0-4778-8CD6-A5C7227669FE}" type="pres">
      <dgm:prSet presAssocID="{C9778407-5BD6-49D0-97B1-C5B31875E4A8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DCD52CC-36E2-41B3-8C73-C12736818266}" type="presOf" srcId="{BDAF4069-7809-4218-880A-6D03D40BBD1C}" destId="{D7BF747F-CA07-49C4-8632-C5A4FCE208D5}" srcOrd="0" destOrd="0" presId="urn:microsoft.com/office/officeart/2005/8/layout/hList1"/>
    <dgm:cxn modelId="{B1A3F5BE-501B-48E6-9110-3973C7BF0800}" type="presOf" srcId="{C9778407-5BD6-49D0-97B1-C5B31875E4A8}" destId="{343A6212-2E3C-40F9-A3F4-9CA89D610E73}" srcOrd="0" destOrd="0" presId="urn:microsoft.com/office/officeart/2005/8/layout/hList1"/>
    <dgm:cxn modelId="{67FBB820-8A96-4131-B303-DDECEBFEDFAB}" srcId="{C02CA029-7049-46A2-86D5-F4FBB7D8424A}" destId="{411BF394-116C-478E-8E72-A86F242ECEF5}" srcOrd="0" destOrd="0" parTransId="{BAA11E97-6442-4D62-8588-917A395AD8C3}" sibTransId="{973AD3AF-5EF5-4D11-9A5A-C229E4186082}"/>
    <dgm:cxn modelId="{8DC169E9-CF65-4546-A94C-C8B8AEC676C0}" type="presOf" srcId="{9B34A4B8-C086-404B-B3EE-6F7C593AD105}" destId="{D7BF747F-CA07-49C4-8632-C5A4FCE208D5}" srcOrd="0" destOrd="1" presId="urn:microsoft.com/office/officeart/2005/8/layout/hList1"/>
    <dgm:cxn modelId="{4DC022DF-BE2B-4A66-9941-738C9ABF55A4}" type="presOf" srcId="{411BF394-116C-478E-8E72-A86F242ECEF5}" destId="{98859033-4B03-49B3-93A0-2E84CE71B9CE}" srcOrd="0" destOrd="0" presId="urn:microsoft.com/office/officeart/2005/8/layout/hList1"/>
    <dgm:cxn modelId="{A0D7684E-8643-40D7-860B-4140265394B9}" srcId="{2A923655-8978-4C5B-9620-EE9206B7691B}" destId="{141379D3-8832-4EA8-BE3A-C43A46A9594B}" srcOrd="2" destOrd="0" parTransId="{B81B13DC-1FFD-411E-87BB-F48F37275922}" sibTransId="{3A054E78-357C-459D-9C00-E377ED2977CD}"/>
    <dgm:cxn modelId="{213807F4-B086-497A-88B9-0BB8364CB33D}" type="presOf" srcId="{2A923655-8978-4C5B-9620-EE9206B7691B}" destId="{687736D7-83E4-4578-B754-FE32E939456D}" srcOrd="0" destOrd="0" presId="urn:microsoft.com/office/officeart/2005/8/layout/hList1"/>
    <dgm:cxn modelId="{DD8536B5-2C92-4348-962D-4335FB8EA1A5}" type="presOf" srcId="{D6731468-BD93-4B80-9278-83ECCBD73260}" destId="{D7BF747F-CA07-49C4-8632-C5A4FCE208D5}" srcOrd="0" destOrd="4" presId="urn:microsoft.com/office/officeart/2005/8/layout/hList1"/>
    <dgm:cxn modelId="{10C8CA4E-B30E-4719-B811-AACE34918CCD}" srcId="{C9778407-5BD6-49D0-97B1-C5B31875E4A8}" destId="{6DC0A1A6-E91D-47D5-9F54-201F17286CE6}" srcOrd="1" destOrd="0" parTransId="{D6D828A4-AFC2-4540-80D7-F63D15B354E9}" sibTransId="{B5D1A2F4-C77B-4961-B6C4-1140B21F3F53}"/>
    <dgm:cxn modelId="{ED95509D-E98B-4803-95C6-C8B6F9F0F1C5}" type="presOf" srcId="{A110D76D-2DC8-448E-8B39-023686947B2C}" destId="{98859033-4B03-49B3-93A0-2E84CE71B9CE}" srcOrd="0" destOrd="1" presId="urn:microsoft.com/office/officeart/2005/8/layout/hList1"/>
    <dgm:cxn modelId="{BF8C15FC-AC6D-435D-B996-114F98EE40F5}" srcId="{2A923655-8978-4C5B-9620-EE9206B7691B}" destId="{D6731468-BD93-4B80-9278-83ECCBD73260}" srcOrd="4" destOrd="0" parTransId="{704E35B0-2EDA-4301-B4B8-BF6BA10084CC}" sibTransId="{C39152E8-1E41-49AF-8751-2416B43EAEC4}"/>
    <dgm:cxn modelId="{887106AA-D74C-48B9-8FC2-1E0D2C925BD5}" srcId="{C9778407-5BD6-49D0-97B1-C5B31875E4A8}" destId="{ECBCC5E3-62A6-4F6C-970A-260AB72192DE}" srcOrd="0" destOrd="0" parTransId="{1DCB8EC5-FE8B-4D97-99A5-EA2F2AA329E6}" sibTransId="{C94D980C-EC72-4E4F-8A9D-FB95183DD829}"/>
    <dgm:cxn modelId="{0126541F-1C8C-4AFA-AB62-9B3DB142488D}" srcId="{C9778407-5BD6-49D0-97B1-C5B31875E4A8}" destId="{041BAF43-B0E3-47F4-AD3D-17D74F1E913A}" srcOrd="2" destOrd="0" parTransId="{40932C08-C00E-405A-8BE5-555D586F5C38}" sibTransId="{BF83D9AD-B58B-4BBA-9BF3-77E03E0B3010}"/>
    <dgm:cxn modelId="{D83233E8-02D9-4F6F-92CC-6BBE9CC74039}" srcId="{2A923655-8978-4C5B-9620-EE9206B7691B}" destId="{CBC86EA2-CAD5-4A37-8263-B890423619DA}" srcOrd="3" destOrd="0" parTransId="{FF86BB1C-B2F3-4ECE-8D58-FD72848EAA12}" sibTransId="{3ECA1791-06DE-4A2F-9B37-FE449CF406E1}"/>
    <dgm:cxn modelId="{E137E592-B53C-41EE-A621-9B08FBB45B25}" srcId="{7EEC90D6-9F35-40D6-B26B-CD5EDD0BC720}" destId="{2A923655-8978-4C5B-9620-EE9206B7691B}" srcOrd="0" destOrd="0" parTransId="{DCC2B0A3-7830-426B-8589-911C477FBAB8}" sibTransId="{DF56D4BC-F0F9-450E-9499-4DDB3841B635}"/>
    <dgm:cxn modelId="{62B16691-BFE3-4527-8654-7CCBDD103556}" type="presOf" srcId="{CBC86EA2-CAD5-4A37-8263-B890423619DA}" destId="{D7BF747F-CA07-49C4-8632-C5A4FCE208D5}" srcOrd="0" destOrd="3" presId="urn:microsoft.com/office/officeart/2005/8/layout/hList1"/>
    <dgm:cxn modelId="{9457E5BD-BF2B-466A-A8E5-627AAB7ADC3F}" srcId="{7EEC90D6-9F35-40D6-B26B-CD5EDD0BC720}" destId="{C02CA029-7049-46A2-86D5-F4FBB7D8424A}" srcOrd="1" destOrd="0" parTransId="{D77443CB-7118-4408-B6EA-6BC7F2D36D73}" sibTransId="{B4370C50-3C6C-44B9-B0B2-F527213734AE}"/>
    <dgm:cxn modelId="{87181A24-3E31-4485-B425-F3C95A174F9F}" srcId="{2A923655-8978-4C5B-9620-EE9206B7691B}" destId="{3EA528A7-21A9-4E10-8189-AF0BB09A8FF3}" srcOrd="5" destOrd="0" parTransId="{67A93CEB-FF58-4911-A75D-41A54DEF7DFE}" sibTransId="{25359909-BC93-4D01-B2BE-F206DBDE8CD1}"/>
    <dgm:cxn modelId="{1DAF8C59-24A9-48E6-AA26-31751D07C8D8}" type="presOf" srcId="{141379D3-8832-4EA8-BE3A-C43A46A9594B}" destId="{D7BF747F-CA07-49C4-8632-C5A4FCE208D5}" srcOrd="0" destOrd="2" presId="urn:microsoft.com/office/officeart/2005/8/layout/hList1"/>
    <dgm:cxn modelId="{17FAD029-2672-4597-A0D1-63C3A340BC0D}" type="presOf" srcId="{7EEC90D6-9F35-40D6-B26B-CD5EDD0BC720}" destId="{F66329C8-97AC-42BD-90E0-EE70258A28DF}" srcOrd="0" destOrd="0" presId="urn:microsoft.com/office/officeart/2005/8/layout/hList1"/>
    <dgm:cxn modelId="{89ABD885-5D1F-4EBC-9F1E-0B33942BB4EC}" srcId="{7EEC90D6-9F35-40D6-B26B-CD5EDD0BC720}" destId="{C9778407-5BD6-49D0-97B1-C5B31875E4A8}" srcOrd="2" destOrd="0" parTransId="{3E8893F1-0387-4433-B002-3567B6F2B990}" sibTransId="{BD81AA73-97FC-46E8-98EB-FED61F280C1A}"/>
    <dgm:cxn modelId="{232C72ED-747F-442D-AF0D-D6E8E53B9247}" type="presOf" srcId="{6DC0A1A6-E91D-47D5-9F54-201F17286CE6}" destId="{57818983-ADF0-4778-8CD6-A5C7227669FE}" srcOrd="0" destOrd="1" presId="urn:microsoft.com/office/officeart/2005/8/layout/hList1"/>
    <dgm:cxn modelId="{46025598-4279-451B-BB25-660008C4F624}" type="presOf" srcId="{C02CA029-7049-46A2-86D5-F4FBB7D8424A}" destId="{5E4D11AE-6F5F-4556-8BC2-4C20E9476C62}" srcOrd="0" destOrd="0" presId="urn:microsoft.com/office/officeart/2005/8/layout/hList1"/>
    <dgm:cxn modelId="{F364F2C9-47A8-4130-8FA5-131FCDF36870}" type="presOf" srcId="{ECBCC5E3-62A6-4F6C-970A-260AB72192DE}" destId="{57818983-ADF0-4778-8CD6-A5C7227669FE}" srcOrd="0" destOrd="0" presId="urn:microsoft.com/office/officeart/2005/8/layout/hList1"/>
    <dgm:cxn modelId="{FAC1AA50-B5B9-442D-B9C4-7512C05F210B}" srcId="{2A923655-8978-4C5B-9620-EE9206B7691B}" destId="{BDAF4069-7809-4218-880A-6D03D40BBD1C}" srcOrd="0" destOrd="0" parTransId="{371AD093-A355-4B84-AE05-575F0B681F6B}" sibTransId="{B470B906-A085-4A3B-A980-1EC6DE51C8EE}"/>
    <dgm:cxn modelId="{6CE4D3FB-7D86-4A25-B7EB-68DC2A0D6F7D}" type="presOf" srcId="{3EA528A7-21A9-4E10-8189-AF0BB09A8FF3}" destId="{D7BF747F-CA07-49C4-8632-C5A4FCE208D5}" srcOrd="0" destOrd="5" presId="urn:microsoft.com/office/officeart/2005/8/layout/hList1"/>
    <dgm:cxn modelId="{52BECEFD-1FB1-403F-88A8-E562F1FB0556}" srcId="{C02CA029-7049-46A2-86D5-F4FBB7D8424A}" destId="{A110D76D-2DC8-448E-8B39-023686947B2C}" srcOrd="1" destOrd="0" parTransId="{B68825D9-E9EF-45AA-A8CA-FC8263036D60}" sibTransId="{E12705F8-E724-43E7-BBB7-DD2455F8DC31}"/>
    <dgm:cxn modelId="{694E387B-DC5C-4F3A-A3BD-13AB155961DC}" srcId="{2A923655-8978-4C5B-9620-EE9206B7691B}" destId="{9B34A4B8-C086-404B-B3EE-6F7C593AD105}" srcOrd="1" destOrd="0" parTransId="{00381108-BEFA-4DC7-B789-80DD6043B45D}" sibTransId="{2001E341-C5D0-4457-934D-FE477D8DD28E}"/>
    <dgm:cxn modelId="{6855A42C-0A40-409D-8E9D-3180B8393EB2}" type="presOf" srcId="{041BAF43-B0E3-47F4-AD3D-17D74F1E913A}" destId="{57818983-ADF0-4778-8CD6-A5C7227669FE}" srcOrd="0" destOrd="2" presId="urn:microsoft.com/office/officeart/2005/8/layout/hList1"/>
    <dgm:cxn modelId="{0AB9BA8B-8E60-48A3-AF0B-F47F1934F7D4}" type="presParOf" srcId="{F66329C8-97AC-42BD-90E0-EE70258A28DF}" destId="{169062AF-5910-4A97-893F-2831EC475C35}" srcOrd="0" destOrd="0" presId="urn:microsoft.com/office/officeart/2005/8/layout/hList1"/>
    <dgm:cxn modelId="{0EEC3D33-3978-4F59-9320-A15862B3F77F}" type="presParOf" srcId="{169062AF-5910-4A97-893F-2831EC475C35}" destId="{687736D7-83E4-4578-B754-FE32E939456D}" srcOrd="0" destOrd="0" presId="urn:microsoft.com/office/officeart/2005/8/layout/hList1"/>
    <dgm:cxn modelId="{B6884B83-CF3F-45E2-B13B-E5325BD243A1}" type="presParOf" srcId="{169062AF-5910-4A97-893F-2831EC475C35}" destId="{D7BF747F-CA07-49C4-8632-C5A4FCE208D5}" srcOrd="1" destOrd="0" presId="urn:microsoft.com/office/officeart/2005/8/layout/hList1"/>
    <dgm:cxn modelId="{A28DDF4E-E644-4EF0-9830-3EC4A83D85FB}" type="presParOf" srcId="{F66329C8-97AC-42BD-90E0-EE70258A28DF}" destId="{DFD00978-A4F9-4C1B-8E07-6870ADDF1BCF}" srcOrd="1" destOrd="0" presId="urn:microsoft.com/office/officeart/2005/8/layout/hList1"/>
    <dgm:cxn modelId="{BD577BB0-9139-439E-96FE-AF2440E9BF2C}" type="presParOf" srcId="{F66329C8-97AC-42BD-90E0-EE70258A28DF}" destId="{5BCF8E4C-40E2-41A9-A150-43CFFF08B040}" srcOrd="2" destOrd="0" presId="urn:microsoft.com/office/officeart/2005/8/layout/hList1"/>
    <dgm:cxn modelId="{DEF788A1-72E2-4E78-A8E7-6682CFB47537}" type="presParOf" srcId="{5BCF8E4C-40E2-41A9-A150-43CFFF08B040}" destId="{5E4D11AE-6F5F-4556-8BC2-4C20E9476C62}" srcOrd="0" destOrd="0" presId="urn:microsoft.com/office/officeart/2005/8/layout/hList1"/>
    <dgm:cxn modelId="{C34820D2-2A02-4797-8DFC-EECFBFE5C5AB}" type="presParOf" srcId="{5BCF8E4C-40E2-41A9-A150-43CFFF08B040}" destId="{98859033-4B03-49B3-93A0-2E84CE71B9CE}" srcOrd="1" destOrd="0" presId="urn:microsoft.com/office/officeart/2005/8/layout/hList1"/>
    <dgm:cxn modelId="{04340E06-A60E-4FDE-B0A4-2CC732C7F61F}" type="presParOf" srcId="{F66329C8-97AC-42BD-90E0-EE70258A28DF}" destId="{FA743357-6477-4C1D-ABC3-5DF9D9AC0E15}" srcOrd="3" destOrd="0" presId="urn:microsoft.com/office/officeart/2005/8/layout/hList1"/>
    <dgm:cxn modelId="{25BDF994-710B-4362-97AC-754F999BC1E2}" type="presParOf" srcId="{F66329C8-97AC-42BD-90E0-EE70258A28DF}" destId="{C9CE8917-C742-4804-9342-F9EE2C683BD2}" srcOrd="4" destOrd="0" presId="urn:microsoft.com/office/officeart/2005/8/layout/hList1"/>
    <dgm:cxn modelId="{2B40B5C4-7BAC-440B-A200-7BA3502E6543}" type="presParOf" srcId="{C9CE8917-C742-4804-9342-F9EE2C683BD2}" destId="{343A6212-2E3C-40F9-A3F4-9CA89D610E73}" srcOrd="0" destOrd="0" presId="urn:microsoft.com/office/officeart/2005/8/layout/hList1"/>
    <dgm:cxn modelId="{12C6FB38-1FCF-458A-BF6E-54BE8F9DEBDA}" type="presParOf" srcId="{C9CE8917-C742-4804-9342-F9EE2C683BD2}" destId="{57818983-ADF0-4778-8CD6-A5C7227669FE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C75ADCD-F095-481E-AAFD-5E9CDF8D34F1}">
      <dsp:nvSpPr>
        <dsp:cNvPr id="0" name=""/>
        <dsp:cNvSpPr/>
      </dsp:nvSpPr>
      <dsp:spPr>
        <a:xfrm rot="74064">
          <a:off x="3076255" y="2710928"/>
          <a:ext cx="1280232" cy="68115"/>
        </a:xfrm>
        <a:custGeom>
          <a:avLst/>
          <a:gdLst/>
          <a:ahLst/>
          <a:cxnLst/>
          <a:rect l="0" t="0" r="0" b="0"/>
          <a:pathLst>
            <a:path>
              <a:moveTo>
                <a:pt x="0" y="34057"/>
              </a:moveTo>
              <a:lnTo>
                <a:pt x="1280232" y="34057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BFD683-61A6-4AA3-B936-4E45CA4D6000}">
      <dsp:nvSpPr>
        <dsp:cNvPr id="0" name=""/>
        <dsp:cNvSpPr/>
      </dsp:nvSpPr>
      <dsp:spPr>
        <a:xfrm>
          <a:off x="13" y="914401"/>
          <a:ext cx="4013721" cy="3733786"/>
        </a:xfrm>
        <a:prstGeom prst="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92B695-7367-420F-8EFB-4A0A86754FCB}">
      <dsp:nvSpPr>
        <dsp:cNvPr id="0" name=""/>
        <dsp:cNvSpPr/>
      </dsp:nvSpPr>
      <dsp:spPr>
        <a:xfrm>
          <a:off x="4356219" y="1295402"/>
          <a:ext cx="2090436" cy="2971783"/>
        </a:xfrm>
        <a:prstGeom prst="ellipse">
          <a:avLst/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THE 3 KINDS OF HAJJ</a:t>
          </a:r>
          <a:endParaRPr lang="en-US" sz="1800" kern="1200" dirty="0"/>
        </a:p>
      </dsp:txBody>
      <dsp:txXfrm>
        <a:off x="4356219" y="1295402"/>
        <a:ext cx="2090436" cy="2971783"/>
      </dsp:txXfrm>
    </dsp:sp>
    <dsp:sp modelId="{23DAABA2-262C-4731-B41E-B4E21116E7DD}">
      <dsp:nvSpPr>
        <dsp:cNvPr id="0" name=""/>
        <dsp:cNvSpPr/>
      </dsp:nvSpPr>
      <dsp:spPr>
        <a:xfrm>
          <a:off x="6636416" y="1295402"/>
          <a:ext cx="3135654" cy="29717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Hajj--E-Qiran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Hajj—E-Ifrad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Hajj—E Tammutu</a:t>
          </a:r>
          <a:endParaRPr lang="en-US" sz="1800" kern="1200" dirty="0"/>
        </a:p>
      </dsp:txBody>
      <dsp:txXfrm>
        <a:off x="6636416" y="1295402"/>
        <a:ext cx="3135654" cy="2971783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87736D7-83E4-4578-B754-FE32E939456D}">
      <dsp:nvSpPr>
        <dsp:cNvPr id="0" name=""/>
        <dsp:cNvSpPr/>
      </dsp:nvSpPr>
      <dsp:spPr>
        <a:xfrm>
          <a:off x="2857" y="1485"/>
          <a:ext cx="2786062" cy="7776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09728" rIns="192024" bIns="109728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Hajj—E-Tamattu</a:t>
          </a:r>
          <a:endParaRPr lang="en-US" sz="2700" kern="1200" dirty="0"/>
        </a:p>
      </dsp:txBody>
      <dsp:txXfrm>
        <a:off x="2857" y="1485"/>
        <a:ext cx="2786062" cy="777600"/>
      </dsp:txXfrm>
    </dsp:sp>
    <dsp:sp modelId="{D7BF747F-CA07-49C4-8632-C5A4FCE208D5}">
      <dsp:nvSpPr>
        <dsp:cNvPr id="0" name=""/>
        <dsp:cNvSpPr/>
      </dsp:nvSpPr>
      <dsp:spPr>
        <a:xfrm>
          <a:off x="2857" y="779085"/>
          <a:ext cx="2786062" cy="607743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018" tIns="144018" rIns="192024" bIns="216027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700" kern="1200" dirty="0" smtClean="0"/>
            <a:t>Umrah is before Hajj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700" kern="1200" dirty="0" smtClean="0"/>
            <a:t>There should not be slaughter after Umrah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700" kern="1200" dirty="0" smtClean="0"/>
            <a:t>Abandon ihram after Umrah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700" kern="1200" dirty="0" smtClean="0"/>
            <a:t>Resume Ihram on the 8</a:t>
          </a:r>
          <a:r>
            <a:rPr lang="en-US" sz="2700" kern="1200" baseline="30000" dirty="0" smtClean="0"/>
            <a:t>th</a:t>
          </a:r>
          <a:r>
            <a:rPr lang="en-US" sz="2700" kern="1200" dirty="0" smtClean="0"/>
            <a:t> of Zul-Hijja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700" kern="1200" dirty="0" smtClean="0"/>
            <a:t>Hajj and umrah in 2 parts.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2700" kern="1200" dirty="0"/>
        </a:p>
      </dsp:txBody>
      <dsp:txXfrm>
        <a:off x="2857" y="779085"/>
        <a:ext cx="2786062" cy="6077430"/>
      </dsp:txXfrm>
    </dsp:sp>
    <dsp:sp modelId="{5E4D11AE-6F5F-4556-8BC2-4C20E9476C62}">
      <dsp:nvSpPr>
        <dsp:cNvPr id="0" name=""/>
        <dsp:cNvSpPr/>
      </dsp:nvSpPr>
      <dsp:spPr>
        <a:xfrm>
          <a:off x="3178968" y="1485"/>
          <a:ext cx="2786062" cy="7776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09728" rIns="192024" bIns="109728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Hajj—E-Ifrad</a:t>
          </a:r>
          <a:endParaRPr lang="en-US" sz="2700" kern="1200" dirty="0"/>
        </a:p>
      </dsp:txBody>
      <dsp:txXfrm>
        <a:off x="3178968" y="1485"/>
        <a:ext cx="2786062" cy="777600"/>
      </dsp:txXfrm>
    </dsp:sp>
    <dsp:sp modelId="{98859033-4B03-49B3-93A0-2E84CE71B9CE}">
      <dsp:nvSpPr>
        <dsp:cNvPr id="0" name=""/>
        <dsp:cNvSpPr/>
      </dsp:nvSpPr>
      <dsp:spPr>
        <a:xfrm>
          <a:off x="3178968" y="779085"/>
          <a:ext cx="2786062" cy="607743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018" tIns="144018" rIns="192024" bIns="216027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700" kern="1200" dirty="0" smtClean="0"/>
            <a:t>Intention of Hajj 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700" kern="1200" dirty="0" smtClean="0"/>
            <a:t>Hajj without Umrah</a:t>
          </a:r>
          <a:endParaRPr lang="en-US" sz="2700" kern="1200" dirty="0"/>
        </a:p>
      </dsp:txBody>
      <dsp:txXfrm>
        <a:off x="3178968" y="779085"/>
        <a:ext cx="2786062" cy="6077430"/>
      </dsp:txXfrm>
    </dsp:sp>
    <dsp:sp modelId="{343A6212-2E3C-40F9-A3F4-9CA89D610E73}">
      <dsp:nvSpPr>
        <dsp:cNvPr id="0" name=""/>
        <dsp:cNvSpPr/>
      </dsp:nvSpPr>
      <dsp:spPr>
        <a:xfrm>
          <a:off x="6355080" y="1485"/>
          <a:ext cx="2786062" cy="7776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09728" rIns="192024" bIns="109728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Hajj—E-Qiran</a:t>
          </a:r>
          <a:endParaRPr lang="en-US" sz="2700" kern="1200" dirty="0"/>
        </a:p>
      </dsp:txBody>
      <dsp:txXfrm>
        <a:off x="6355080" y="1485"/>
        <a:ext cx="2786062" cy="777600"/>
      </dsp:txXfrm>
    </dsp:sp>
    <dsp:sp modelId="{57818983-ADF0-4778-8CD6-A5C7227669FE}">
      <dsp:nvSpPr>
        <dsp:cNvPr id="0" name=""/>
        <dsp:cNvSpPr/>
      </dsp:nvSpPr>
      <dsp:spPr>
        <a:xfrm>
          <a:off x="6355080" y="779085"/>
          <a:ext cx="2786062" cy="607743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018" tIns="144018" rIns="192024" bIns="216027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700" kern="1200" dirty="0" smtClean="0"/>
            <a:t>Hajj and Umrah is combined </a:t>
          </a:r>
          <a:endParaRPr lang="en-US" sz="2700" kern="1200" dirty="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700" kern="1200" dirty="0" smtClean="0"/>
            <a:t>They could or could not be animal sacrifice.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700" b="1" u="sng" kern="1200" dirty="0" smtClean="0"/>
            <a:t>Ihram is worn throughout</a:t>
          </a:r>
          <a:endParaRPr lang="en-US" sz="2700" b="1" u="sng" kern="1200" dirty="0"/>
        </a:p>
      </dsp:txBody>
      <dsp:txXfrm>
        <a:off x="6355080" y="779085"/>
        <a:ext cx="2786062" cy="60774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4C7DD7-4BCA-4591-83B0-D77C45FE41B5}" type="datetimeFigureOut">
              <a:rPr lang="en-US" smtClean="0"/>
              <a:pPr/>
              <a:t>11/20/2011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B7AEEC-919B-4EA9-929E-340530D1A26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B7AEEC-919B-4EA9-929E-340530D1A262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There is automatic loops</a:t>
            </a:r>
            <a:r>
              <a:rPr lang="en-US" baseline="0" dirty="0" smtClean="0"/>
              <a:t> in the slide show so don’t click on anything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DA01DB-69C6-4816-98DD-929532F8FD47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8E6DF-CFAA-49B9-8E41-8DB75A08B34B}" type="datetimeFigureOut">
              <a:rPr lang="en-US" smtClean="0"/>
              <a:pPr/>
              <a:t>11/20/2011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B294E-D80D-4740-8068-10C0F01F1E9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8E6DF-CFAA-49B9-8E41-8DB75A08B34B}" type="datetimeFigureOut">
              <a:rPr lang="en-US" smtClean="0"/>
              <a:pPr/>
              <a:t>11/20/2011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B294E-D80D-4740-8068-10C0F01F1E9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8E6DF-CFAA-49B9-8E41-8DB75A08B34B}" type="datetimeFigureOut">
              <a:rPr lang="en-US" smtClean="0"/>
              <a:pPr/>
              <a:t>11/20/2011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B294E-D80D-4740-8068-10C0F01F1E9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8E6DF-CFAA-49B9-8E41-8DB75A08B34B}" type="datetimeFigureOut">
              <a:rPr lang="en-US" smtClean="0"/>
              <a:pPr/>
              <a:t>11/20/2011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B294E-D80D-4740-8068-10C0F01F1E9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8E6DF-CFAA-49B9-8E41-8DB75A08B34B}" type="datetimeFigureOut">
              <a:rPr lang="en-US" smtClean="0"/>
              <a:pPr/>
              <a:t>11/20/2011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B294E-D80D-4740-8068-10C0F01F1E9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8E6DF-CFAA-49B9-8E41-8DB75A08B34B}" type="datetimeFigureOut">
              <a:rPr lang="en-US" smtClean="0"/>
              <a:pPr/>
              <a:t>11/20/2011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B294E-D80D-4740-8068-10C0F01F1E9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8E6DF-CFAA-49B9-8E41-8DB75A08B34B}" type="datetimeFigureOut">
              <a:rPr lang="en-US" smtClean="0"/>
              <a:pPr/>
              <a:t>11/20/2011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B294E-D80D-4740-8068-10C0F01F1E9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8E6DF-CFAA-49B9-8E41-8DB75A08B34B}" type="datetimeFigureOut">
              <a:rPr lang="en-US" smtClean="0"/>
              <a:pPr/>
              <a:t>11/20/2011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B294E-D80D-4740-8068-10C0F01F1E9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8E6DF-CFAA-49B9-8E41-8DB75A08B34B}" type="datetimeFigureOut">
              <a:rPr lang="en-US" smtClean="0"/>
              <a:pPr/>
              <a:t>11/20/2011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B294E-D80D-4740-8068-10C0F01F1E9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8E6DF-CFAA-49B9-8E41-8DB75A08B34B}" type="datetimeFigureOut">
              <a:rPr lang="en-US" smtClean="0"/>
              <a:pPr/>
              <a:t>11/20/2011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B294E-D80D-4740-8068-10C0F01F1E9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8E6DF-CFAA-49B9-8E41-8DB75A08B34B}" type="datetimeFigureOut">
              <a:rPr lang="en-US" smtClean="0"/>
              <a:pPr/>
              <a:t>11/20/2011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B294E-D80D-4740-8068-10C0F01F1E9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92D050"/>
            </a:gs>
            <a:gs pos="39999">
              <a:srgbClr val="92D050"/>
            </a:gs>
            <a:gs pos="70000">
              <a:srgbClr val="92D050"/>
            </a:gs>
            <a:gs pos="100000">
              <a:srgbClr val="92D050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18E6DF-CFAA-49B9-8E41-8DB75A08B34B}" type="datetimeFigureOut">
              <a:rPr lang="en-US" smtClean="0"/>
              <a:pPr/>
              <a:t>11/20/2011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4B294E-D80D-4740-8068-10C0F01F1E9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dissolv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1.jpeg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//upload.wikimedia.org/wikipedia/commons/e/e8/Flickr_-_omar_chatriwala_-_The_%22Enlightened%22_City.jpg" TargetMode="Externa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www.novinite.com/media/images/2009-11/photo_verybig_11052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895600"/>
            <a:ext cx="9144000" cy="3962400"/>
          </a:xfrm>
          <a:prstGeom prst="rect">
            <a:avLst/>
          </a:prstGeom>
          <a:noFill/>
        </p:spPr>
      </p:pic>
      <p:pic>
        <p:nvPicPr>
          <p:cNvPr id="1039" name="Picture 15" descr="http://www.wallpaperstravel.com/wallpapers/tent-city-mina-saudi-arabia-1024x76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2990851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-228600"/>
            <a:ext cx="7772400" cy="1470025"/>
          </a:xfrm>
        </p:spPr>
        <p:txBody>
          <a:bodyPr>
            <a:normAutofit/>
            <a:scene3d>
              <a:camera prst="perspectiveRelaxedModerately"/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r>
              <a:rPr lang="en-US" sz="4800" b="1" dirty="0" smtClean="0">
                <a:ln>
                  <a:prstDash val="solid"/>
                </a:ln>
                <a:solidFill>
                  <a:srgbClr val="FF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  <a:reflection blurRad="6350" stA="60000" endA="900" endPos="58000" dir="5400000" sy="-100000" algn="bl" rotWithShape="0"/>
                </a:effectLst>
              </a:rPr>
              <a:t>Hajj-E-Project</a:t>
            </a:r>
            <a:endParaRPr lang="en-US" sz="4800" b="1" dirty="0">
              <a:ln>
                <a:prstDash val="solid"/>
              </a:ln>
              <a:solidFill>
                <a:srgbClr val="FF00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91400" y="6172200"/>
            <a:ext cx="1752600" cy="685800"/>
          </a:xfrm>
          <a:solidFill>
            <a:schemeClr val="accent2"/>
          </a:solidFill>
        </p:spPr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By Fawad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11" name="Picture 2" descr="http://t1.gstatic.com/images?q=tbn:ANd9GcRnMbIx8BA8LVkxLKSr3vaH9SFN5S0s7IAwdwvVIf-V-qMudCkekw&amp;t=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04800"/>
            <a:ext cx="2574415" cy="238658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perspectiveContrastingRightFacing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30" name="Picture 6" descr="File:Flickr - omar chatriwala - The &quot;Enlightened&quot; City.jp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72200" y="228600"/>
            <a:ext cx="2743200" cy="238923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perspectiveHeroicExtremeLeftFacing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32" name="Picture 8" descr="http://ummsulaim.files.wordpress.com/2011/03/best_time_to_make_dua_by_ademmm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3028949"/>
            <a:ext cx="2867607" cy="3829051"/>
          </a:xfrm>
          <a:prstGeom prst="ellipse">
            <a:avLst/>
          </a:prstGeom>
          <a:noFill/>
          <a:effectLst>
            <a:softEdge rad="317500"/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prstTxWarp prst="textChevron">
              <a:avLst/>
            </a:prstTxWarp>
          </a:bodyPr>
          <a:lstStyle/>
          <a:p>
            <a:r>
              <a:rPr lang="en-US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The 3 kinds of Hajj</a:t>
            </a:r>
            <a:endParaRPr lang="en-US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7030A0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graphicFrame>
        <p:nvGraphicFramePr>
          <p:cNvPr id="5" name="Diagram 4"/>
          <p:cNvGraphicFramePr/>
          <p:nvPr/>
        </p:nvGraphicFramePr>
        <p:xfrm>
          <a:off x="0" y="1447800"/>
          <a:ext cx="9144000" cy="5410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5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4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81000"/>
            <a:ext cx="8229600" cy="12954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Hajj  Step by Step Summary </a:t>
            </a: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85800"/>
            <a:ext cx="9144000" cy="5867400"/>
          </a:xfrm>
        </p:spPr>
        <p:txBody>
          <a:bodyPr>
            <a:noAutofit/>
          </a:bodyPr>
          <a:lstStyle/>
          <a:p>
            <a:r>
              <a:rPr lang="en-US" sz="2300" dirty="0" smtClean="0"/>
              <a:t>Ihram- </a:t>
            </a:r>
            <a:r>
              <a:rPr lang="ar-QA" sz="2300" dirty="0" smtClean="0"/>
              <a:t>الاحرام</a:t>
            </a:r>
          </a:p>
          <a:p>
            <a:r>
              <a:rPr lang="en-US" sz="2300" dirty="0" smtClean="0"/>
              <a:t>Mina ( at the day of Dhul Hijjah 8)</a:t>
            </a:r>
            <a:r>
              <a:rPr lang="ar-QA" sz="2300" dirty="0" smtClean="0"/>
              <a:t> منى</a:t>
            </a:r>
          </a:p>
          <a:p>
            <a:r>
              <a:rPr lang="en-US" sz="2300" dirty="0" smtClean="0"/>
              <a:t>Arafat(Dhull Hijjah 9) </a:t>
            </a:r>
            <a:r>
              <a:rPr lang="ar-QA" sz="2300" dirty="0" smtClean="0"/>
              <a:t>عرفة</a:t>
            </a:r>
          </a:p>
          <a:p>
            <a:r>
              <a:rPr lang="en-US" sz="2300" dirty="0" smtClean="0"/>
              <a:t>Muzdalifa (Dhull Hijjah 9-night)</a:t>
            </a:r>
            <a:r>
              <a:rPr lang="ar-QA" sz="2300" dirty="0" smtClean="0"/>
              <a:t>مزدلفة</a:t>
            </a:r>
            <a:r>
              <a:rPr lang="en-US" sz="2300" dirty="0" smtClean="0"/>
              <a:t>  </a:t>
            </a:r>
            <a:endParaRPr lang="ar-QA" sz="2300" dirty="0" smtClean="0"/>
          </a:p>
          <a:p>
            <a:r>
              <a:rPr lang="en-US" sz="2300" dirty="0" smtClean="0"/>
              <a:t>Mina(Dhul Hijjah 10)</a:t>
            </a:r>
            <a:r>
              <a:rPr lang="ar-QA" sz="2300" dirty="0" smtClean="0"/>
              <a:t> منى</a:t>
            </a:r>
            <a:r>
              <a:rPr lang="en-US" sz="2300" dirty="0" smtClean="0"/>
              <a:t>:</a:t>
            </a:r>
            <a:endParaRPr lang="ar-QA" sz="2300" dirty="0" smtClean="0"/>
          </a:p>
          <a:p>
            <a:pPr>
              <a:buNone/>
            </a:pPr>
            <a:r>
              <a:rPr lang="en-US" sz="2300" dirty="0" smtClean="0"/>
              <a:t>         Ramy(throw pebbles at Jamarat Al`Agahbah</a:t>
            </a:r>
          </a:p>
          <a:p>
            <a:pPr>
              <a:buNone/>
            </a:pPr>
            <a:r>
              <a:rPr lang="en-US" sz="2300" dirty="0"/>
              <a:t> </a:t>
            </a:r>
            <a:r>
              <a:rPr lang="en-US" sz="2300" dirty="0" smtClean="0"/>
              <a:t>        NaHr(sacrifice)</a:t>
            </a:r>
            <a:br>
              <a:rPr lang="en-US" sz="2300" dirty="0" smtClean="0"/>
            </a:br>
            <a:r>
              <a:rPr lang="en-US" sz="2300" dirty="0" smtClean="0"/>
              <a:t>     Halq (shave hair of the head)</a:t>
            </a:r>
          </a:p>
          <a:p>
            <a:r>
              <a:rPr lang="en-US" sz="2300" dirty="0" smtClean="0"/>
              <a:t>Makkah (Dhul Hijjah 10)</a:t>
            </a:r>
            <a:r>
              <a:rPr lang="ar-QA" sz="2300" dirty="0" smtClean="0"/>
              <a:t> مكة المكرمة</a:t>
            </a:r>
            <a:r>
              <a:rPr lang="en-US" sz="2300" dirty="0" smtClean="0"/>
              <a:t>:</a:t>
            </a:r>
            <a:br>
              <a:rPr lang="en-US" sz="2300" dirty="0" smtClean="0"/>
            </a:br>
            <a:r>
              <a:rPr lang="en-US" sz="2300" dirty="0" smtClean="0"/>
              <a:t>      Tawaf-Al-IfaDah</a:t>
            </a:r>
            <a:br>
              <a:rPr lang="en-US" sz="2300" dirty="0" smtClean="0"/>
            </a:br>
            <a:r>
              <a:rPr lang="en-US" sz="2300" dirty="0" smtClean="0"/>
              <a:t>       Sa`y between Sarfa and Marwa</a:t>
            </a:r>
          </a:p>
          <a:p>
            <a:r>
              <a:rPr lang="en-US" sz="2300" dirty="0" smtClean="0"/>
              <a:t>Mina(11 12 and 13 Dhul Hijjah)</a:t>
            </a:r>
            <a:r>
              <a:rPr lang="ar-QA" sz="2300" dirty="0" smtClean="0"/>
              <a:t> منى </a:t>
            </a:r>
            <a:r>
              <a:rPr lang="en-US" sz="2300" dirty="0" smtClean="0"/>
              <a:t>:</a:t>
            </a:r>
          </a:p>
          <a:p>
            <a:pPr>
              <a:buNone/>
            </a:pPr>
            <a:r>
              <a:rPr lang="en-US" sz="2300" dirty="0" smtClean="0"/>
              <a:t>             Ramy(throw pebbles at all three jamaraat)</a:t>
            </a:r>
          </a:p>
          <a:p>
            <a:r>
              <a:rPr lang="en-US" sz="2300" dirty="0" smtClean="0"/>
              <a:t>Makkah(last day)</a:t>
            </a:r>
          </a:p>
          <a:p>
            <a:pPr>
              <a:buNone/>
            </a:pPr>
            <a:r>
              <a:rPr lang="en-US" sz="2300" dirty="0"/>
              <a:t> </a:t>
            </a:r>
            <a:r>
              <a:rPr lang="en-US" sz="2300" dirty="0" smtClean="0"/>
              <a:t>              Tawaf  Al Wada’ (farewell Tawaf)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0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5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0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5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0" dur="1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5" dur="1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0" dur="1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5" dur="1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0" dur="1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5" dur="1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7030A0"/>
                </a:solidFill>
              </a:rPr>
              <a:t>Route Map of Hajj</a:t>
            </a:r>
            <a:endParaRPr lang="en-US" b="1" dirty="0">
              <a:solidFill>
                <a:srgbClr val="7030A0"/>
              </a:solidFill>
            </a:endParaRPr>
          </a:p>
        </p:txBody>
      </p:sp>
      <p:pic>
        <p:nvPicPr>
          <p:cNvPr id="4" name="Picture 2" descr="http://images-mediawiki-sites.thefullwiki.org/06/1/8/3/77655543268490299.gif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1143000"/>
            <a:ext cx="6858000" cy="2808984"/>
          </a:xfrm>
          <a:prstGeom prst="rect">
            <a:avLst/>
          </a:prstGeom>
          <a:noFill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304800" y="37338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Ihram for Hajj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09600" y="4953000"/>
            <a:ext cx="7543800" cy="2362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If you are coming outside from outside like from Europe of Africa, assume Ihram at or before the Meeqat.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If you are in the limits of the Haram of Makkah but outside, where the Ihram from your place.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If you are inside the Haram of Makkah, wear Ihram from your place as well. 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-304800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7030A0"/>
                </a:solidFill>
              </a:rPr>
              <a:t>Mina-Dhul Hijjah 8</a:t>
            </a: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3800" y="1447800"/>
            <a:ext cx="5410200" cy="54102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Go to Mina in the morning of Yaum at-Tarwiyah(8</a:t>
            </a:r>
            <a:r>
              <a:rPr lang="en-US" baseline="30000" dirty="0" smtClean="0"/>
              <a:t>th</a:t>
            </a:r>
            <a:r>
              <a:rPr lang="en-US" dirty="0" smtClean="0"/>
              <a:t> of Dhul-Hijjah).</a:t>
            </a:r>
          </a:p>
          <a:p>
            <a:r>
              <a:rPr lang="en-US" dirty="0" smtClean="0"/>
              <a:t>Pray Dhuhr,Asr,Maghrib,Isha and Fajr in their times with qasr (shortening Dhuhr, Asr</a:t>
            </a:r>
            <a:r>
              <a:rPr lang="en-US" dirty="0"/>
              <a:t> </a:t>
            </a:r>
            <a:r>
              <a:rPr lang="en-US" dirty="0" smtClean="0"/>
              <a:t>and Isha to 2 Raka`at.</a:t>
            </a:r>
          </a:p>
          <a:p>
            <a:r>
              <a:rPr lang="en-US" dirty="0" smtClean="0"/>
              <a:t>Spending this night in Mina is a sunnah.</a:t>
            </a:r>
          </a:p>
          <a:p>
            <a:r>
              <a:rPr lang="en-US" dirty="0" smtClean="0"/>
              <a:t>Use your time to gather your thoughts and prepare for the next day.. the day of Arafat.</a:t>
            </a:r>
            <a:endParaRPr lang="en-US" dirty="0"/>
          </a:p>
        </p:txBody>
      </p:sp>
      <p:pic>
        <p:nvPicPr>
          <p:cNvPr id="15362" name="Picture 2" descr="http://www.hazrocity.com/home/images/stories/news/news_2010/11.22th.2010/5_Hajj20107/07/Thousands%20of%20tents%20housing%20Muslim%20pilgrims%20are%20crowded%20together%20in%20Mina%20near%20Mecca,%20Saudi%20Arabia,%20Sunday,%20Nov.%2014,%2020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85800"/>
            <a:ext cx="3455225" cy="2865309"/>
          </a:xfrm>
          <a:prstGeom prst="rect">
            <a:avLst/>
          </a:prstGeom>
          <a:noFill/>
        </p:spPr>
      </p:pic>
      <p:pic>
        <p:nvPicPr>
          <p:cNvPr id="15364" name="Picture 4" descr="http://www.theemptyquarter.com/user_files/exhibits/snouck09_western_part_of_mina_valley_during_hajj_128794985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3657600"/>
            <a:ext cx="3657599" cy="32004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4" name="Picture 8" descr="http://bbs.chinadaily.com.cn/attachments/month_1111/arafah-2011---1-25-3-2011-makkah-hajj-omra458642_wRNqP5BR6dOQ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2801" y="1371600"/>
            <a:ext cx="2286000" cy="19812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7030A0"/>
                </a:solidFill>
              </a:rPr>
              <a:t>Arafat-Dhul Hijjah 9</a:t>
            </a: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1143000"/>
            <a:ext cx="3429000" cy="5715000"/>
          </a:xfrm>
        </p:spPr>
        <p:txBody>
          <a:bodyPr>
            <a:normAutofit fontScale="55000" lnSpcReduction="20000"/>
          </a:bodyPr>
          <a:lstStyle/>
          <a:p>
            <a:r>
              <a:rPr lang="en-US" dirty="0" smtClean="0"/>
              <a:t>After sunrise on the day of Arafat, depart for Arafat while making Talbiyah or Takbeer.</a:t>
            </a:r>
          </a:p>
          <a:p>
            <a:r>
              <a:rPr lang="en-US" dirty="0" smtClean="0"/>
              <a:t>The Prophet Muhammad S.A.W (P.B.U.H) said, </a:t>
            </a:r>
            <a:r>
              <a:rPr lang="en-US" dirty="0" smtClean="0">
                <a:solidFill>
                  <a:srgbClr val="FF0000"/>
                </a:solidFill>
              </a:rPr>
              <a:t>There is no day on which Allah frees more of His slaves form Fire than the day of Arafat, He draws near, then praises them before the angles, saying: </a:t>
            </a:r>
            <a:r>
              <a:rPr lang="en-US" dirty="0" smtClean="0">
                <a:solidFill>
                  <a:srgbClr val="7030A0"/>
                </a:solidFill>
              </a:rPr>
              <a:t>What do they seek?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And said, </a:t>
            </a:r>
            <a:r>
              <a:rPr lang="en-US" dirty="0" smtClean="0">
                <a:solidFill>
                  <a:srgbClr val="7030A0"/>
                </a:solidFill>
              </a:rPr>
              <a:t>Hajj is Arafat </a:t>
            </a:r>
            <a:endParaRPr lang="en-US" dirty="0"/>
          </a:p>
          <a:p>
            <a:r>
              <a:rPr lang="en-US" dirty="0" smtClean="0"/>
              <a:t>Pray Dhuhr and Asr at Masjid Namira(if possible or pray or your camp), 2 rak’at each, combined at the time of Dhuhr, after listeing to the Imam’s sermon. </a:t>
            </a:r>
          </a:p>
          <a:p>
            <a:r>
              <a:rPr lang="en-US" dirty="0" smtClean="0"/>
              <a:t>When the sun has set you leave Arafat for Muzdalifah going with calmness, not pushing people.</a:t>
            </a:r>
          </a:p>
        </p:txBody>
      </p:sp>
      <p:pic>
        <p:nvPicPr>
          <p:cNvPr id="14340" name="Picture 4" descr="http://i1.tribune.com.pk/wp-content/uploads/2011/11/288106-NimraMosqueAFP-1320498318-992-640x48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429000"/>
            <a:ext cx="2971800" cy="2823827"/>
          </a:xfrm>
          <a:prstGeom prst="rect">
            <a:avLst/>
          </a:prstGeom>
          <a:noFill/>
        </p:spPr>
      </p:pic>
      <p:pic>
        <p:nvPicPr>
          <p:cNvPr id="14342" name="Picture 6" descr="http://arabnews.com/saudiarabia/article192162.ece/REPRESENTATIONS/large_620x350/sau_arafat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371600"/>
            <a:ext cx="3374572" cy="1905000"/>
          </a:xfrm>
          <a:prstGeom prst="rect">
            <a:avLst/>
          </a:prstGeom>
          <a:noFill/>
        </p:spPr>
      </p:pic>
      <p:pic>
        <p:nvPicPr>
          <p:cNvPr id="14346" name="Picture 10" descr="http://t1.gstatic.com/images?q=tbn:ANd9GcT9hu3Jtp8dMB3FDtABR_PcScGPxk6tgx8-SIBICA23ijIQrPLW&amp;t=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8000" y="3657600"/>
            <a:ext cx="2619375" cy="1743076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43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28600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7030A0"/>
                </a:solidFill>
              </a:rPr>
              <a:t>Muzdalifah-night of Dhul Hijjah 10</a:t>
            </a: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2400" y="1600201"/>
            <a:ext cx="4724400" cy="4724399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When reaching Muzdalifah pray Maghrib then Isha shortening is(qasr) and joining the two prayers.</a:t>
            </a:r>
          </a:p>
          <a:p>
            <a:r>
              <a:rPr lang="en-US" dirty="0" smtClean="0"/>
              <a:t>You do not pray anything between them or after Isha, but always pray Witr.</a:t>
            </a:r>
          </a:p>
          <a:p>
            <a:r>
              <a:rPr lang="en-US" dirty="0" smtClean="0"/>
              <a:t>You may collect pebbles here.</a:t>
            </a:r>
          </a:p>
          <a:p>
            <a:r>
              <a:rPr lang="en-US" dirty="0" smtClean="0"/>
              <a:t>Then you sleep until Fajr</a:t>
            </a:r>
          </a:p>
          <a:p>
            <a:r>
              <a:rPr lang="en-US" dirty="0" smtClean="0"/>
              <a:t>Pray Fajr at the beginning of its time.</a:t>
            </a:r>
            <a:endParaRPr lang="en-US" dirty="0"/>
          </a:p>
        </p:txBody>
      </p:sp>
      <p:pic>
        <p:nvPicPr>
          <p:cNvPr id="22530" name="Picture 2" descr="http://www.princeton.edu/~humcomp/muzdalifa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09600"/>
            <a:ext cx="2971800" cy="1884438"/>
          </a:xfrm>
          <a:prstGeom prst="rect">
            <a:avLst/>
          </a:prstGeom>
          <a:noFill/>
        </p:spPr>
      </p:pic>
      <p:pic>
        <p:nvPicPr>
          <p:cNvPr id="22532" name="Picture 4" descr="http://quranforkids.com/Portals/0/592/200S_633881382848266671collecting%20stones%20at%20muzdalifah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438400"/>
            <a:ext cx="2971800" cy="1996440"/>
          </a:xfrm>
          <a:prstGeom prst="rect">
            <a:avLst/>
          </a:prstGeom>
          <a:noFill/>
        </p:spPr>
      </p:pic>
      <p:pic>
        <p:nvPicPr>
          <p:cNvPr id="22534" name="Picture 6" descr="http://www.keepingithalal.com/uploads/1/9/8/4/1984147/806725871.jpg?50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419600"/>
            <a:ext cx="2971800" cy="21717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7030A0"/>
                </a:solidFill>
              </a:rPr>
              <a:t>Back to Mina-Dhul Hijjah 10</a:t>
            </a: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62600" y="1600200"/>
            <a:ext cx="3124200" cy="4525963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You arrive to Mina the morning of the 10</a:t>
            </a:r>
            <a:r>
              <a:rPr lang="en-US" baseline="30000" dirty="0" smtClean="0"/>
              <a:t>th</a:t>
            </a:r>
            <a:r>
              <a:rPr lang="en-US" dirty="0" smtClean="0"/>
              <a:t> of Dhul Hijjah.</a:t>
            </a:r>
          </a:p>
          <a:p>
            <a:r>
              <a:rPr lang="en-US" dirty="0" smtClean="0"/>
              <a:t>This is the busiest day of the Hajj. You will be doing: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7030A0"/>
                </a:solidFill>
              </a:rPr>
              <a:t>Stone </a:t>
            </a:r>
            <a:r>
              <a:rPr lang="en-US" dirty="0" err="1" smtClean="0">
                <a:solidFill>
                  <a:srgbClr val="7030A0"/>
                </a:solidFill>
              </a:rPr>
              <a:t>Jamrat</a:t>
            </a:r>
            <a:r>
              <a:rPr lang="en-US" dirty="0" smtClean="0">
                <a:solidFill>
                  <a:srgbClr val="7030A0"/>
                </a:solidFill>
              </a:rPr>
              <a:t> al-’</a:t>
            </a:r>
            <a:r>
              <a:rPr lang="en-US" dirty="0" err="1" smtClean="0">
                <a:solidFill>
                  <a:srgbClr val="7030A0"/>
                </a:solidFill>
              </a:rPr>
              <a:t>Algabah</a:t>
            </a:r>
            <a:endParaRPr lang="en-US" dirty="0" smtClean="0">
              <a:solidFill>
                <a:srgbClr val="7030A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7030A0"/>
                </a:solidFill>
              </a:rPr>
              <a:t>Sacrifice an animal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7030A0"/>
                </a:solidFill>
              </a:rPr>
              <a:t>Shave or trim off your hair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7030A0"/>
                </a:solidFill>
              </a:rPr>
              <a:t>Go to Makkah to do Tawaf al-</a:t>
            </a:r>
            <a:r>
              <a:rPr lang="en-US" dirty="0" err="1" smtClean="0">
                <a:solidFill>
                  <a:srgbClr val="7030A0"/>
                </a:solidFill>
              </a:rPr>
              <a:t>Ifadah</a:t>
            </a:r>
            <a:r>
              <a:rPr lang="en-US" dirty="0" smtClean="0">
                <a:solidFill>
                  <a:srgbClr val="7030A0"/>
                </a:solidFill>
              </a:rPr>
              <a:t> &amp; come back to Mina</a:t>
            </a:r>
            <a:endParaRPr lang="en-US" dirty="0">
              <a:solidFill>
                <a:srgbClr val="7030A0"/>
              </a:solidFill>
            </a:endParaRPr>
          </a:p>
        </p:txBody>
      </p:sp>
      <p:pic>
        <p:nvPicPr>
          <p:cNvPr id="23554" name="Picture 2" descr="http://blogs.telegraph.co.uk/culture/files/2010/11/mecca-ed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114799"/>
            <a:ext cx="2709620" cy="1676401"/>
          </a:xfrm>
          <a:prstGeom prst="rect">
            <a:avLst/>
          </a:prstGeom>
          <a:noFill/>
        </p:spPr>
      </p:pic>
      <p:pic>
        <p:nvPicPr>
          <p:cNvPr id="23556" name="Picture 4" descr="http://cdn.c.photoshelter.com/img-get/I0000t.oJQRnWf0Q/s/900/mcassel-369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95600" y="2438400"/>
            <a:ext cx="2590800" cy="1727200"/>
          </a:xfrm>
          <a:prstGeom prst="rect">
            <a:avLst/>
          </a:prstGeom>
          <a:noFill/>
        </p:spPr>
      </p:pic>
      <p:pic>
        <p:nvPicPr>
          <p:cNvPr id="23558" name="Picture 6" descr="http://2.bp.blogspot.com/_vBfoDAPj3Ek/SwhRo9j8NJI/AAAAAAAABGQ/YqI4U9LiVfU/s1600/Hajj0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143000"/>
            <a:ext cx="2819400" cy="1372825"/>
          </a:xfrm>
          <a:prstGeom prst="rect">
            <a:avLst/>
          </a:prstGeom>
          <a:noFill/>
        </p:spPr>
      </p:pic>
      <p:pic>
        <p:nvPicPr>
          <p:cNvPr id="23560" name="Picture 8" descr="http://2.bp.blogspot.com/_L98wSyz52v4/SxQhL1uo1cI/AAAAAAAACNE/PNUX83N-OoA/s400/hajj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19400" y="5410201"/>
            <a:ext cx="3087182" cy="14478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609600"/>
            <a:ext cx="8229600" cy="2027238"/>
          </a:xfrm>
        </p:spPr>
        <p:txBody>
          <a:bodyPr/>
          <a:lstStyle/>
          <a:p>
            <a:r>
              <a:rPr lang="en-US" b="1" dirty="0" smtClean="0">
                <a:solidFill>
                  <a:srgbClr val="7030A0"/>
                </a:solidFill>
              </a:rPr>
              <a:t>Mina-11,12,13 Dhul Hijjah</a:t>
            </a: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0" y="1600200"/>
            <a:ext cx="4876800" cy="4800600"/>
          </a:xfrm>
        </p:spPr>
        <p:txBody>
          <a:bodyPr>
            <a:normAutofit fontScale="55000" lnSpcReduction="20000"/>
          </a:bodyPr>
          <a:lstStyle/>
          <a:p>
            <a:r>
              <a:rPr lang="en-US" dirty="0" smtClean="0"/>
              <a:t>Stay in Mina for the days of Tashreeq and their nights.</a:t>
            </a:r>
            <a:br>
              <a:rPr lang="en-US" dirty="0" smtClean="0"/>
            </a:br>
            <a:r>
              <a:rPr lang="en-US" u="sng" dirty="0" smtClean="0">
                <a:solidFill>
                  <a:srgbClr val="FF0000"/>
                </a:solidFill>
              </a:rPr>
              <a:t>Ramy</a:t>
            </a:r>
            <a:r>
              <a:rPr lang="en-US" u="sng" dirty="0" smtClean="0">
                <a:solidFill>
                  <a:srgbClr val="FFFF00"/>
                </a:solidFill>
              </a:rPr>
              <a:t/>
            </a:r>
            <a:br>
              <a:rPr lang="en-US" u="sng" dirty="0" smtClean="0">
                <a:solidFill>
                  <a:srgbClr val="FFFF00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>Stone the three Jamarat each with seven pebbles in each of those days.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u="sng" dirty="0" smtClean="0">
                <a:solidFill>
                  <a:schemeClr val="accent6">
                    <a:lumMod val="50000"/>
                  </a:schemeClr>
                </a:solidFill>
              </a:rPr>
              <a:t>Leaving Mina</a:t>
            </a:r>
          </a:p>
          <a:p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You may leave Mina before sunset if you wish after you perform the Ramy on the 12</a:t>
            </a:r>
            <a:r>
              <a:rPr lang="en-US" baseline="30000" dirty="0" smtClean="0">
                <a:solidFill>
                  <a:schemeClr val="accent6">
                    <a:lumMod val="50000"/>
                  </a:schemeClr>
                </a:solidFill>
              </a:rPr>
              <a:t>th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of Dhul Hijjah or stay to perform the Ramy on the 13</a:t>
            </a:r>
            <a:r>
              <a:rPr lang="en-US" baseline="30000" dirty="0" smtClean="0">
                <a:solidFill>
                  <a:schemeClr val="accent6">
                    <a:lumMod val="50000"/>
                  </a:schemeClr>
                </a:solidFill>
              </a:rPr>
              <a:t>th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.</a:t>
            </a:r>
          </a:p>
          <a:p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After you finish the Ramy on the 12</a:t>
            </a:r>
            <a:r>
              <a:rPr lang="en-US" baseline="30000" dirty="0" smtClean="0">
                <a:solidFill>
                  <a:schemeClr val="accent6">
                    <a:lumMod val="50000"/>
                  </a:schemeClr>
                </a:solidFill>
              </a:rPr>
              <a:t>th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or 13</a:t>
            </a:r>
            <a:r>
              <a:rPr lang="en-US" baseline="30000" dirty="0" smtClean="0">
                <a:solidFill>
                  <a:schemeClr val="accent6">
                    <a:lumMod val="50000"/>
                  </a:schemeClr>
                </a:solidFill>
              </a:rPr>
              <a:t>th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of Dhul Hijjah, you have completed your Mansik.</a:t>
            </a:r>
          </a:p>
          <a:p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You go to Makkah and stay there.</a:t>
            </a:r>
          </a:p>
          <a:p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Make nafl Tawaf as much as possible</a:t>
            </a:r>
          </a:p>
          <a:p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Drink Zamzam water and carry with you for your country.</a:t>
            </a:r>
          </a:p>
          <a:p>
            <a:endParaRPr lang="en-US" dirty="0" smtClean="0">
              <a:solidFill>
                <a:schemeClr val="accent6">
                  <a:lumMod val="50000"/>
                </a:schemeClr>
              </a:solidFill>
            </a:endParaRPr>
          </a:p>
          <a:p>
            <a:pPr>
              <a:buNone/>
            </a:pPr>
            <a:r>
              <a:rPr lang="en-US" dirty="0"/>
              <a:t> </a:t>
            </a:r>
            <a:r>
              <a:rPr lang="en-US" dirty="0" smtClean="0"/>
              <a:t>     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May Allah accepts everybody’s Hajj</a:t>
            </a:r>
          </a:p>
          <a:p>
            <a:pPr>
              <a:buNone/>
            </a:pP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                                                                     Ameen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24578" name="Picture 2" descr="http://multimedia.thenational.ae/ssp_director/p.php?a=KSMpKSUwJicgeHhvKScpIik8JzoqPDogPiQ1PyAhPCA9PCM8OyIkOCkjNSQ8JSE%3D&amp;m=132065443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191000" y="2819400"/>
            <a:ext cx="2895599" cy="2705099"/>
          </a:xfrm>
          <a:prstGeom prst="rect">
            <a:avLst/>
          </a:prstGeom>
          <a:noFill/>
        </p:spPr>
      </p:pic>
      <p:pic>
        <p:nvPicPr>
          <p:cNvPr id="24580" name="Picture 4" descr="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14400"/>
            <a:ext cx="3657600" cy="1752600"/>
          </a:xfrm>
          <a:prstGeom prst="rect">
            <a:avLst/>
          </a:prstGeom>
          <a:noFill/>
        </p:spPr>
      </p:pic>
      <p:pic>
        <p:nvPicPr>
          <p:cNvPr id="24582" name="Picture 6" descr="http://farm3.static.flickr.com/2243/2129788251_7bb46ee03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514600"/>
            <a:ext cx="3657600" cy="2438400"/>
          </a:xfrm>
          <a:prstGeom prst="rect">
            <a:avLst/>
          </a:prstGeom>
          <a:noFill/>
        </p:spPr>
      </p:pic>
      <p:pic>
        <p:nvPicPr>
          <p:cNvPr id="24584" name="Picture 8" descr="http://taajtravels.com/new/wp-content/uploads/2010/12/makkah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5029200"/>
            <a:ext cx="3657600" cy="18288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</TotalTime>
  <Words>458</Words>
  <Application>Microsoft Office PowerPoint</Application>
  <PresentationFormat>On-screen Show (4:3)</PresentationFormat>
  <Paragraphs>74</Paragraphs>
  <Slides>10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Hajj-E-Project</vt:lpstr>
      <vt:lpstr>The 3 kinds of Hajj</vt:lpstr>
      <vt:lpstr>Slide 3</vt:lpstr>
      <vt:lpstr>Hajj  Step by Step Summary </vt:lpstr>
      <vt:lpstr>Route Map of Hajj</vt:lpstr>
      <vt:lpstr>Mina-Dhul Hijjah 8</vt:lpstr>
      <vt:lpstr>Arafat-Dhul Hijjah 9</vt:lpstr>
      <vt:lpstr>Muzdalifah-night of Dhul Hijjah 10</vt:lpstr>
      <vt:lpstr>Back to Mina-Dhul Hijjah 10</vt:lpstr>
      <vt:lpstr>Mina-11,12,13 Dhul Hijjah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Hajj-E-Project</dc:title>
  <dc:creator>Hp</dc:creator>
  <cp:lastModifiedBy>Toshiba</cp:lastModifiedBy>
  <cp:revision>25</cp:revision>
  <dcterms:created xsi:type="dcterms:W3CDTF">2011-11-20T15:42:41Z</dcterms:created>
  <dcterms:modified xsi:type="dcterms:W3CDTF">2011-11-20T19:48:44Z</dcterms:modified>
</cp:coreProperties>
</file>