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282" r:id="rId3"/>
    <p:sldId id="278" r:id="rId4"/>
    <p:sldId id="267" r:id="rId5"/>
    <p:sldId id="270" r:id="rId6"/>
    <p:sldId id="271" r:id="rId7"/>
    <p:sldId id="28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4" autoAdjust="0"/>
    <p:restoredTop sz="94660"/>
  </p:normalViewPr>
  <p:slideViewPr>
    <p:cSldViewPr>
      <p:cViewPr varScale="1">
        <p:scale>
          <a:sx n="70" d="100"/>
          <a:sy n="70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6DF3D-B96B-4AD8-9878-12008C529A1C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8BB8D-AE32-4FB3-B495-8B562B6025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8BB8D-AE32-4FB3-B495-8B562B60256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219200"/>
            <a:ext cx="9143999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 Prophet’s (</a:t>
            </a:r>
            <a:r>
              <a:rPr lang="en-US" sz="9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pbuh</a:t>
            </a:r>
            <a:r>
              <a:rPr lang="en-US" sz="9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n-US" sz="9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Family Tree</a:t>
            </a:r>
            <a:endParaRPr lang="en-US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33714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0286" y="5638800"/>
            <a:ext cx="1233714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219200"/>
            <a:ext cx="9143999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9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9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4500" y="5791200"/>
            <a:ext cx="10795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31250" t="20000" r="35000" b="6000"/>
          <a:stretch>
            <a:fillRect/>
          </a:stretch>
        </p:blipFill>
        <p:spPr bwMode="auto">
          <a:xfrm>
            <a:off x="838200" y="304800"/>
            <a:ext cx="7315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"/>
            <a:ext cx="6858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52400" y="228600"/>
            <a:ext cx="16002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Draw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or print this tree and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 the Prophet’s (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pbuh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children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31242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4600" y="18288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8382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4572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53200" y="762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67600" y="39624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848600" y="21336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04800"/>
            <a:ext cx="6696075" cy="608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228600"/>
            <a:ext cx="175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Draw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or print this tree and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 the Prophet’s (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pbuh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ancestors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0" y="762000"/>
          <a:ext cx="2590800" cy="3679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</a:tblGrid>
              <a:tr h="61780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 Prophet Muhammad (</a:t>
                      </a:r>
                      <a:r>
                        <a:rPr lang="en-US" dirty="0" err="1" smtClean="0"/>
                        <a:t>pbuh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99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14800" y="3276600"/>
          <a:ext cx="259080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67"/>
                <a:gridCol w="287867"/>
                <a:gridCol w="287867"/>
                <a:gridCol w="287867"/>
                <a:gridCol w="287867"/>
                <a:gridCol w="287867"/>
                <a:gridCol w="287867"/>
                <a:gridCol w="287867"/>
                <a:gridCol w="28786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14800" y="14478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4038600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28600"/>
            <a:ext cx="7467600" cy="638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4800" y="304800"/>
            <a:ext cx="16002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Draw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or print this tree and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 the Prophet’s (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pbuh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ancestors and uncles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990600"/>
            <a:ext cx="769057" cy="5334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Prophet</a:t>
            </a:r>
          </a:p>
          <a:p>
            <a:pPr algn="ctr"/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Muhammad (</a:t>
            </a:r>
            <a:r>
              <a:rPr lang="en-US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pbuh</a:t>
            </a:r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0" y="6096000"/>
            <a:ext cx="1981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ancestors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48400" y="6248400"/>
            <a:ext cx="1981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uncles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088" y="4648200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IBRAHIM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(PBUH)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8400" y="1066800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MUHAMMAD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(PBUH)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0"/>
            <a:ext cx="739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4953000"/>
            <a:ext cx="1905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9800" y="5181600"/>
            <a:ext cx="28956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3276600"/>
            <a:ext cx="2286000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 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Draw</a:t>
            </a:r>
            <a:r>
              <a:rPr kumimoji="0" lang="en-US" sz="1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or print this tree and fill the boxes with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names of the Prophet’s (</a:t>
            </a:r>
            <a:r>
              <a:rPr kumimoji="0" 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pbuh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900" dirty="0" smtClean="0">
                <a:latin typeface="+mj-lt"/>
                <a:ea typeface="+mj-ea"/>
                <a:cs typeface="+mj-cs"/>
              </a:rPr>
              <a:t>Father and Mother (write in red)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Daughter Fatima and her family.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900" dirty="0" smtClean="0">
                <a:latin typeface="+mj-lt"/>
                <a:ea typeface="+mj-ea"/>
                <a:cs typeface="+mj-cs"/>
              </a:rPr>
              <a:t>          </a:t>
            </a:r>
            <a:r>
              <a:rPr lang="en-US" sz="1900" noProof="0" dirty="0" smtClean="0">
                <a:latin typeface="+mj-lt"/>
                <a:ea typeface="+mj-ea"/>
                <a:cs typeface="+mj-cs"/>
              </a:rPr>
              <a:t>(write in blue)</a:t>
            </a:r>
            <a:endParaRPr lang="en-US" sz="1900" dirty="0" smtClean="0">
              <a:latin typeface="+mj-lt"/>
              <a:ea typeface="+mj-ea"/>
              <a:cs typeface="+mj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AutoNum type="arabicPeriod" startAt="3"/>
              <a:tabLst/>
              <a:defRPr/>
            </a:pPr>
            <a:r>
              <a:rPr lang="en-US" sz="1900" dirty="0" smtClean="0">
                <a:latin typeface="+mj-lt"/>
                <a:ea typeface="+mj-ea"/>
                <a:cs typeface="+mj-cs"/>
              </a:rPr>
              <a:t>His (</a:t>
            </a:r>
            <a:r>
              <a:rPr lang="en-US" sz="1900" dirty="0" err="1" smtClean="0">
                <a:latin typeface="+mj-lt"/>
                <a:ea typeface="+mj-ea"/>
                <a:cs typeface="+mj-cs"/>
              </a:rPr>
              <a:t>pbuh</a:t>
            </a:r>
            <a:r>
              <a:rPr lang="en-US" sz="1900" dirty="0" smtClean="0">
                <a:latin typeface="+mj-lt"/>
                <a:ea typeface="+mj-ea"/>
                <a:cs typeface="+mj-cs"/>
              </a:rPr>
              <a:t>) daughters.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(write in green)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81200" y="5181600"/>
            <a:ext cx="28956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3999" cy="74789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9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9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9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9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990600"/>
            <a:ext cx="3048000" cy="30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81400" y="4419600"/>
            <a:ext cx="1859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By Umm </a:t>
            </a:r>
            <a:r>
              <a:rPr lang="en-US" b="1" smtClean="0">
                <a:solidFill>
                  <a:srgbClr val="FFC000"/>
                </a:solidFill>
              </a:rPr>
              <a:t>Momina</a:t>
            </a:r>
            <a:endParaRPr 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157</Words>
  <Application>Microsoft Office PowerPoint</Application>
  <PresentationFormat>On-screen Show (4:3)</PresentationFormat>
  <Paragraphs>50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11</cp:revision>
  <dcterms:created xsi:type="dcterms:W3CDTF">2006-08-16T00:00:00Z</dcterms:created>
  <dcterms:modified xsi:type="dcterms:W3CDTF">2012-02-08T05:40:26Z</dcterms:modified>
</cp:coreProperties>
</file>