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75" r:id="rId3"/>
    <p:sldId id="258" r:id="rId4"/>
    <p:sldId id="276" r:id="rId5"/>
    <p:sldId id="277" r:id="rId6"/>
    <p:sldId id="27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6DF3D-B96B-4AD8-9878-12008C529A1C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8BB8D-AE32-4FB3-B495-8B562B6025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Prophet Muhammad* 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Prophet Muhammad was born in </a:t>
            </a:r>
            <a:r>
              <a:rPr lang="en-US" dirty="0" err="1" smtClean="0"/>
              <a:t>Makkah</a:t>
            </a:r>
            <a:r>
              <a:rPr lang="en-US" dirty="0" smtClean="0"/>
              <a:t>, a town in Arabia, early on a Monday </a:t>
            </a:r>
            <a:r>
              <a:rPr lang="en-US" dirty="0" smtClean="0"/>
              <a:t>on </a:t>
            </a:r>
            <a:r>
              <a:rPr lang="en-US" dirty="0" smtClean="0"/>
              <a:t>the 12th of Rabi-al-</a:t>
            </a:r>
            <a:r>
              <a:rPr lang="en-US" dirty="0" err="1" smtClean="0"/>
              <a:t>Awwal</a:t>
            </a:r>
            <a:r>
              <a:rPr lang="en-US" dirty="0" smtClean="0"/>
              <a:t> more than 1,400 years ago. It was in the year 570 of the Christian Era (CE).</a:t>
            </a:r>
          </a:p>
        </p:txBody>
      </p:sp>
      <p:pic>
        <p:nvPicPr>
          <p:cNvPr id="6" name="Picture 9" descr="C:\Users\Toshiba\AppData\Local\Microsoft\Windows\Temporary Internet Files\Content.IE5\AFJITB9V\MP90040729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8901" y="4343400"/>
            <a:ext cx="3435099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0530" t="33672" r="11066" b="14135"/>
          <a:stretch>
            <a:fillRect/>
          </a:stretch>
        </p:blipFill>
        <p:spPr bwMode="auto">
          <a:xfrm>
            <a:off x="457200" y="304799"/>
            <a:ext cx="8229600" cy="601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" y="6248400"/>
            <a:ext cx="1493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Find </a:t>
            </a:r>
            <a:r>
              <a:rPr lang="en-US" b="1" dirty="0" err="1" smtClean="0">
                <a:solidFill>
                  <a:srgbClr val="FF0000"/>
                </a:solidFill>
              </a:rPr>
              <a:t>Makkah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5181600" cy="1143000"/>
          </a:xfrm>
        </p:spPr>
        <p:txBody>
          <a:bodyPr/>
          <a:lstStyle/>
          <a:p>
            <a:r>
              <a:rPr lang="en-US" dirty="0" smtClean="0"/>
              <a:t>'Year of the Elephant'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 That year was called Am-al-</a:t>
            </a:r>
            <a:r>
              <a:rPr lang="en-US" dirty="0" err="1" smtClean="0"/>
              <a:t>Fil</a:t>
            </a:r>
            <a:r>
              <a:rPr lang="en-US" dirty="0" smtClean="0"/>
              <a:t> or the 'Year of the Elephant'. At that time, </a:t>
            </a:r>
            <a:r>
              <a:rPr lang="en-US" dirty="0" err="1" smtClean="0"/>
              <a:t>Abraha</a:t>
            </a:r>
            <a:r>
              <a:rPr lang="en-US" dirty="0" smtClean="0"/>
              <a:t>, the Governor of Yemen, had invaded </a:t>
            </a:r>
            <a:r>
              <a:rPr lang="en-US" dirty="0" err="1" smtClean="0"/>
              <a:t>Makkah</a:t>
            </a:r>
            <a:r>
              <a:rPr lang="en-US" dirty="0" smtClean="0"/>
              <a:t> intending to demolish the </a:t>
            </a:r>
            <a:r>
              <a:rPr lang="en-US" dirty="0" err="1" smtClean="0"/>
              <a:t>Ka'ba</a:t>
            </a:r>
            <a:r>
              <a:rPr lang="en-US" dirty="0" smtClean="0"/>
              <a:t>. He arrived, together with his troops, on elephants. </a:t>
            </a:r>
          </a:p>
          <a:p>
            <a:r>
              <a:rPr lang="en-US" dirty="0" err="1" smtClean="0"/>
              <a:t>Abraha</a:t>
            </a:r>
            <a:r>
              <a:rPr lang="en-US" dirty="0" smtClean="0"/>
              <a:t> had set up a mock </a:t>
            </a:r>
            <a:r>
              <a:rPr lang="en-US" dirty="0" err="1" smtClean="0"/>
              <a:t>Ka'ba</a:t>
            </a:r>
            <a:r>
              <a:rPr lang="en-US" dirty="0" smtClean="0"/>
              <a:t> in Yemen and he wanted people to visit this one instead of the </a:t>
            </a:r>
            <a:r>
              <a:rPr lang="en-US" dirty="0" err="1" smtClean="0"/>
              <a:t>Ka'ba</a:t>
            </a:r>
            <a:r>
              <a:rPr lang="en-US" dirty="0" smtClean="0"/>
              <a:t> of Allah in </a:t>
            </a:r>
            <a:r>
              <a:rPr lang="en-US" dirty="0" err="1" smtClean="0"/>
              <a:t>Makkah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4" name="Picture 13" descr="C:\Users\Toshiba\AppData\Local\Microsoft\Windows\Temporary Internet Files\Content.IE5\1G8ASLA0\MC90041531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"/>
            <a:ext cx="2667000" cy="2178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8610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Allah sent flocks of birds to fly over the invaders.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Each </a:t>
            </a:r>
            <a:r>
              <a:rPr lang="en-US" dirty="0" smtClean="0"/>
              <a:t>bird carried a pebble of </a:t>
            </a:r>
            <a:r>
              <a:rPr lang="en-US" dirty="0" smtClean="0"/>
              <a:t>clay.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They dropped the pebbles from high up in </a:t>
            </a:r>
            <a:r>
              <a:rPr lang="en-US" dirty="0" smtClean="0"/>
              <a:t>the</a:t>
            </a:r>
          </a:p>
          <a:p>
            <a:pPr marL="0" indent="0">
              <a:buNone/>
            </a:pPr>
            <a:r>
              <a:rPr lang="en-US" dirty="0" smtClean="0"/>
              <a:t>sky </a:t>
            </a:r>
            <a:r>
              <a:rPr lang="en-US" dirty="0" smtClean="0"/>
              <a:t>onto the invaders until </a:t>
            </a:r>
            <a:r>
              <a:rPr lang="en-US" dirty="0" smtClean="0"/>
              <a:t>all </a:t>
            </a:r>
            <a:r>
              <a:rPr lang="en-US" dirty="0" smtClean="0"/>
              <a:t>the soldiers </a:t>
            </a:r>
            <a:r>
              <a:rPr lang="en-US" dirty="0" smtClean="0"/>
              <a:t>and elephants </a:t>
            </a:r>
            <a:r>
              <a:rPr lang="en-US" dirty="0" smtClean="0"/>
              <a:t>were destroyed.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Abraha</a:t>
            </a:r>
            <a:r>
              <a:rPr lang="en-US" dirty="0" smtClean="0"/>
              <a:t> </a:t>
            </a:r>
            <a:r>
              <a:rPr lang="en-US" dirty="0" smtClean="0"/>
              <a:t>fled back to Yemen, but he could not escape the wrath of Allah. Soon afterwards he died a very painful death. This story is told in the Qur'an in </a:t>
            </a:r>
            <a:r>
              <a:rPr lang="en-US" dirty="0" err="1" smtClean="0"/>
              <a:t>Sura</a:t>
            </a:r>
            <a:r>
              <a:rPr lang="en-US" dirty="0" smtClean="0"/>
              <a:t> al-</a:t>
            </a:r>
            <a:r>
              <a:rPr lang="en-US" dirty="0" err="1" smtClean="0"/>
              <a:t>Fil</a:t>
            </a:r>
            <a:r>
              <a:rPr lang="en-US" dirty="0" smtClean="0"/>
              <a:t> (105).</a:t>
            </a:r>
          </a:p>
          <a:p>
            <a:endParaRPr lang="en-US" dirty="0"/>
          </a:p>
        </p:txBody>
      </p:sp>
      <p:pic>
        <p:nvPicPr>
          <p:cNvPr id="4" name="Picture 13" descr="C:\Users\Toshiba\AppData\Local\Microsoft\Windows\Temporary Internet Files\Content.IE5\1G8ASLA0\MC90041531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"/>
            <a:ext cx="2057400" cy="1680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Where and when was the Prophet (</a:t>
            </a:r>
            <a:r>
              <a:rPr lang="en-US" dirty="0" err="1" smtClean="0"/>
              <a:t>pbuh</a:t>
            </a:r>
            <a:r>
              <a:rPr lang="en-US" dirty="0" smtClean="0"/>
              <a:t>) born?</a:t>
            </a:r>
          </a:p>
          <a:p>
            <a:pPr>
              <a:buNone/>
            </a:pPr>
            <a:r>
              <a:rPr lang="en-US" dirty="0" smtClean="0"/>
              <a:t>What is the ‘Year of the Elephant’?</a:t>
            </a:r>
          </a:p>
          <a:p>
            <a:pPr>
              <a:buNone/>
            </a:pPr>
            <a:r>
              <a:rPr lang="en-US" dirty="0" smtClean="0"/>
              <a:t>Who was </a:t>
            </a:r>
            <a:r>
              <a:rPr lang="en-US" dirty="0" err="1" smtClean="0"/>
              <a:t>Abraha</a:t>
            </a:r>
            <a:r>
              <a:rPr lang="en-US" dirty="0" smtClean="0"/>
              <a:t> and what happened to him?</a:t>
            </a:r>
          </a:p>
          <a:p>
            <a:pPr marL="0" indent="0">
              <a:buNone/>
            </a:pPr>
            <a:r>
              <a:rPr lang="en-US" dirty="0" smtClean="0"/>
              <a:t>In which Surah of the Holy Qur’an the story of the Elephants is mentioned?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13" descr="C:\Users\Toshiba\AppData\Local\Microsoft\Windows\Temporary Internet Files\Content.IE5\1G8ASLA0\MC90041531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"/>
            <a:ext cx="2057400" cy="1680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253</Words>
  <Application>Microsoft Office PowerPoint</Application>
  <PresentationFormat>On-screen Show (4:3)</PresentationFormat>
  <Paragraphs>22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Prophet Muhammad*  </vt:lpstr>
      <vt:lpstr>Slide 2</vt:lpstr>
      <vt:lpstr>'Year of the Elephant'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6</cp:revision>
  <dcterms:created xsi:type="dcterms:W3CDTF">2006-08-16T00:00:00Z</dcterms:created>
  <dcterms:modified xsi:type="dcterms:W3CDTF">2012-02-26T21:56:24Z</dcterms:modified>
</cp:coreProperties>
</file>