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handoutMasterIdLst>
    <p:handoutMasterId r:id="rId17"/>
  </p:handoutMasterIdLst>
  <p:sldIdLst>
    <p:sldId id="257" r:id="rId2"/>
    <p:sldId id="256" r:id="rId3"/>
    <p:sldId id="264" r:id="rId4"/>
    <p:sldId id="258" r:id="rId5"/>
    <p:sldId id="259" r:id="rId6"/>
    <p:sldId id="260" r:id="rId7"/>
    <p:sldId id="261" r:id="rId8"/>
    <p:sldId id="262" r:id="rId9"/>
    <p:sldId id="265" r:id="rId10"/>
    <p:sldId id="266" r:id="rId11"/>
    <p:sldId id="267" r:id="rId12"/>
    <p:sldId id="268" r:id="rId13"/>
    <p:sldId id="269" r:id="rId14"/>
    <p:sldId id="271" r:id="rId15"/>
    <p:sldId id="270" r:id="rId1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2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60640083-3C80-49B3-898E-5F483CE484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</p:grpSp>
      <p:sp>
        <p:nvSpPr>
          <p:cNvPr id="16402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6403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CF0182-E079-4147-8003-F1AED10B03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3D78D-6AA2-4C9D-BF9C-2BA6207E12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A376F-AF11-480D-81EF-22BEADFCEB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2916D-C3FF-4732-A841-E4F00164EA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2BAE4-9953-4724-8B0C-8518D3FD4C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81FB0-6BC4-48BD-9FB5-466621587E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6D390-9E35-4BD3-AAE7-19C6E805DF5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870AB-A952-4C74-B51D-760E70F8A74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77E60-B8DA-43F1-B94D-EB283EF0E39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2D705-F9F4-409B-8EB1-DB547F6A298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8B8F1-87CA-43A6-9398-7787757615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15363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364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365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368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369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370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371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372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373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374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375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376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377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</p:grpSp>
      <p:sp>
        <p:nvSpPr>
          <p:cNvPr id="15378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537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8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8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DF2939F-73C4-41AF-80CA-7BA572C300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538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2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2627313" y="0"/>
            <a:ext cx="417671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GB" sz="9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Wudu</a:t>
            </a:r>
          </a:p>
        </p:txBody>
      </p:sp>
      <p:pic>
        <p:nvPicPr>
          <p:cNvPr id="3075" name="Picture 7" descr="w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765175"/>
            <a:ext cx="17621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8" descr="w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1484313"/>
            <a:ext cx="17621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9" descr="w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1484313"/>
            <a:ext cx="18573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0" descr="w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2852738"/>
            <a:ext cx="17621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1" descr="w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19925" y="692150"/>
            <a:ext cx="17621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12" descr="w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00338" y="3357563"/>
            <a:ext cx="17621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13" descr="w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16463" y="3357563"/>
            <a:ext cx="181927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4" descr="w8a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19925" y="2852738"/>
            <a:ext cx="17621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5" descr="w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24300" y="5084763"/>
            <a:ext cx="17621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6" descr="w1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19925" y="4797425"/>
            <a:ext cx="17621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8" descr="w8b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95288" y="4724400"/>
            <a:ext cx="176212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404813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GB" sz="10200" smtClean="0"/>
              <a:t>Wudu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1989138"/>
            <a:ext cx="8713788" cy="1728787"/>
          </a:xfrm>
        </p:spPr>
        <p:txBody>
          <a:bodyPr/>
          <a:lstStyle/>
          <a:p>
            <a:pPr eaLnBrk="1" hangingPunct="1">
              <a:defRPr/>
            </a:pPr>
            <a:r>
              <a:rPr lang="en-GB" smtClean="0"/>
              <a:t>Wudu, the ritual washing in preparation for prayer, can be performed anywhere, but very often is performed in a bathroom. Mosques have a special area, separate from the toilets, where wudu is performed. </a:t>
            </a:r>
            <a:br>
              <a:rPr lang="en-GB" smtClean="0"/>
            </a:b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484438" y="0"/>
            <a:ext cx="417671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GB" sz="9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Wudu</a:t>
            </a:r>
          </a:p>
        </p:txBody>
      </p:sp>
      <p:sp>
        <p:nvSpPr>
          <p:cNvPr id="5123" name="Text Box 6"/>
          <p:cNvSpPr txBox="1">
            <a:spLocks noChangeArrowheads="1"/>
          </p:cNvSpPr>
          <p:nvPr/>
        </p:nvSpPr>
        <p:spPr bwMode="auto">
          <a:xfrm>
            <a:off x="684213" y="1628775"/>
            <a:ext cx="78486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/>
              <a:t>Before performing Wudu Muslims will need to make their intention to wudu by clearing their minds and saying “Bismillah”</a:t>
            </a:r>
          </a:p>
          <a:p>
            <a:pPr algn="ctr">
              <a:spcBef>
                <a:spcPct val="50000"/>
              </a:spcBef>
            </a:pPr>
            <a:r>
              <a:rPr lang="en-GB" sz="3600"/>
              <a:t>Translated this means </a:t>
            </a:r>
          </a:p>
          <a:p>
            <a:pPr algn="ctr">
              <a:spcBef>
                <a:spcPct val="50000"/>
              </a:spcBef>
            </a:pPr>
            <a:r>
              <a:rPr lang="en-GB" sz="3600"/>
              <a:t>"In the name of Allah”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0825" y="188913"/>
            <a:ext cx="1944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>
                <a:latin typeface="Arial" charset="0"/>
              </a:rPr>
              <a:t>Step 1</a:t>
            </a:r>
          </a:p>
        </p:txBody>
      </p:sp>
      <p:pic>
        <p:nvPicPr>
          <p:cNvPr id="6147" name="Picture 5" descr="w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260350"/>
            <a:ext cx="4321175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539750" y="4941888"/>
            <a:ext cx="8280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539750" y="4292600"/>
            <a:ext cx="82073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/>
              <a:t>Wash your hands to your wrists three times, right hand then left hand making sure you wash between your fingers.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539750" y="4941888"/>
            <a:ext cx="8280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7171" name="Picture 5" descr="w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404813"/>
            <a:ext cx="4321175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539750" y="4652963"/>
            <a:ext cx="82073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/>
              <a:t>Put a hand full of water in your mouth and rinse it thoroughly three times.</a:t>
            </a:r>
          </a:p>
        </p:txBody>
      </p:sp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250825" y="188913"/>
            <a:ext cx="1944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>
                <a:latin typeface="Arial" charset="0"/>
              </a:rPr>
              <a:t>Step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539750" y="4941888"/>
            <a:ext cx="8280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8195" name="Picture 6" descr="w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125538"/>
            <a:ext cx="3384550" cy="310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 Box 7"/>
          <p:cNvSpPr txBox="1">
            <a:spLocks noChangeArrowheads="1"/>
          </p:cNvSpPr>
          <p:nvPr/>
        </p:nvSpPr>
        <p:spPr bwMode="auto">
          <a:xfrm>
            <a:off x="1835150" y="260350"/>
            <a:ext cx="1944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>
                <a:latin typeface="Arial" charset="0"/>
              </a:rPr>
              <a:t>Step 3</a:t>
            </a:r>
          </a:p>
        </p:txBody>
      </p:sp>
      <p:pic>
        <p:nvPicPr>
          <p:cNvPr id="8197" name="Picture 8" descr="w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1125538"/>
            <a:ext cx="3313112" cy="304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9"/>
          <p:cNvSpPr txBox="1">
            <a:spLocks noChangeArrowheads="1"/>
          </p:cNvSpPr>
          <p:nvPr/>
        </p:nvSpPr>
        <p:spPr bwMode="auto">
          <a:xfrm>
            <a:off x="5508625" y="188913"/>
            <a:ext cx="1944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>
                <a:latin typeface="Arial" charset="0"/>
              </a:rPr>
              <a:t>Step 4</a:t>
            </a:r>
          </a:p>
        </p:txBody>
      </p:sp>
      <p:sp>
        <p:nvSpPr>
          <p:cNvPr id="8199" name="Text Box 10"/>
          <p:cNvSpPr txBox="1">
            <a:spLocks noChangeArrowheads="1"/>
          </p:cNvSpPr>
          <p:nvPr/>
        </p:nvSpPr>
        <p:spPr bwMode="auto">
          <a:xfrm>
            <a:off x="539750" y="4437063"/>
            <a:ext cx="82073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/>
              <a:t>Sniff water into your nose three times and then wash the tip of your nose.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1403350" y="188913"/>
            <a:ext cx="1944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>
                <a:latin typeface="Arial" charset="0"/>
              </a:rPr>
              <a:t>Step 5</a:t>
            </a:r>
          </a:p>
        </p:txBody>
      </p:sp>
      <p:sp>
        <p:nvSpPr>
          <p:cNvPr id="9219" name="Text Box 6"/>
          <p:cNvSpPr txBox="1">
            <a:spLocks noChangeArrowheads="1"/>
          </p:cNvSpPr>
          <p:nvPr/>
        </p:nvSpPr>
        <p:spPr bwMode="auto">
          <a:xfrm>
            <a:off x="5795963" y="260350"/>
            <a:ext cx="19446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>
                <a:latin typeface="Arial" charset="0"/>
              </a:rPr>
              <a:t>Step 6</a:t>
            </a:r>
          </a:p>
        </p:txBody>
      </p:sp>
      <p:pic>
        <p:nvPicPr>
          <p:cNvPr id="9220" name="Picture 8" descr="w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125538"/>
            <a:ext cx="3311525" cy="304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9" descr="w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1125538"/>
            <a:ext cx="3240088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10"/>
          <p:cNvSpPr txBox="1">
            <a:spLocks noChangeArrowheads="1"/>
          </p:cNvSpPr>
          <p:nvPr/>
        </p:nvSpPr>
        <p:spPr bwMode="auto">
          <a:xfrm>
            <a:off x="539750" y="4437063"/>
            <a:ext cx="82073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/>
              <a:t>Wash your face three times from right ear to left ear and from the forehead to the throat.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539750" y="4941888"/>
            <a:ext cx="8280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0243" name="Picture 5" descr="w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333375"/>
            <a:ext cx="4319587" cy="391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250825" y="260350"/>
            <a:ext cx="1944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>
                <a:latin typeface="Arial" charset="0"/>
              </a:rPr>
              <a:t>Step 7</a:t>
            </a:r>
          </a:p>
        </p:txBody>
      </p:sp>
      <p:sp>
        <p:nvSpPr>
          <p:cNvPr id="10245" name="Text Box 8"/>
          <p:cNvSpPr txBox="1">
            <a:spLocks noChangeArrowheads="1"/>
          </p:cNvSpPr>
          <p:nvPr/>
        </p:nvSpPr>
        <p:spPr bwMode="auto">
          <a:xfrm>
            <a:off x="539750" y="4437063"/>
            <a:ext cx="82073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/>
              <a:t>Wash your right arm then your left arm thoroughly from the wrist up to the elbow three times.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539750" y="4941888"/>
            <a:ext cx="8280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2339975" y="260350"/>
            <a:ext cx="3673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>
                <a:latin typeface="Arial" charset="0"/>
              </a:rPr>
              <a:t>Steps 8 a &amp; b</a:t>
            </a:r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539750" y="4437063"/>
            <a:ext cx="82073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/>
              <a:t>Move wet palms over the head from the top of the forehead to the back of the head.</a:t>
            </a:r>
          </a:p>
        </p:txBody>
      </p:sp>
      <p:pic>
        <p:nvPicPr>
          <p:cNvPr id="11269" name="Picture 6" descr="w8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125538"/>
            <a:ext cx="3311525" cy="304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8" descr="w8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125538"/>
            <a:ext cx="3313113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539750" y="4941888"/>
            <a:ext cx="8280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339975" y="260350"/>
            <a:ext cx="3673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>
                <a:latin typeface="Arial" charset="0"/>
              </a:rPr>
              <a:t>Steps 8 a &amp; b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95288" y="4652963"/>
            <a:ext cx="84963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/>
              <a:t>Clean the inside and outside of  both ears including behind the ears.</a:t>
            </a:r>
          </a:p>
        </p:txBody>
      </p:sp>
      <p:pic>
        <p:nvPicPr>
          <p:cNvPr id="12293" name="Picture 7" descr="w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333375"/>
            <a:ext cx="4249737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 Box 9"/>
          <p:cNvSpPr txBox="1">
            <a:spLocks noChangeArrowheads="1"/>
          </p:cNvSpPr>
          <p:nvPr/>
        </p:nvSpPr>
        <p:spPr bwMode="auto">
          <a:xfrm>
            <a:off x="250825" y="260350"/>
            <a:ext cx="1944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>
                <a:latin typeface="Arial" charset="0"/>
              </a:rPr>
              <a:t>Step 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95288" y="4797425"/>
            <a:ext cx="828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339975" y="260350"/>
            <a:ext cx="3673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>
                <a:latin typeface="Arial" charset="0"/>
              </a:rPr>
              <a:t>Steps 8 a &amp; b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539750" y="4365625"/>
            <a:ext cx="82073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/>
              <a:t>Finally, wash both feet up to the ankles making sure that you wash between the toes and all parts of the feet.</a:t>
            </a:r>
          </a:p>
        </p:txBody>
      </p:sp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250825" y="260350"/>
            <a:ext cx="1944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>
                <a:latin typeface="Arial" charset="0"/>
              </a:rPr>
              <a:t>Step 10</a:t>
            </a:r>
          </a:p>
        </p:txBody>
      </p:sp>
      <p:pic>
        <p:nvPicPr>
          <p:cNvPr id="13318" name="Picture 7" descr="w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333375"/>
            <a:ext cx="4249737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468313" y="765175"/>
            <a:ext cx="7920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468313" y="188913"/>
            <a:ext cx="8207375" cy="585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/>
              <a:t>At the end of the steps recite:</a:t>
            </a:r>
          </a:p>
          <a:p>
            <a:pPr algn="ctr">
              <a:spcBef>
                <a:spcPct val="50000"/>
              </a:spcBef>
            </a:pPr>
            <a:r>
              <a:rPr lang="en-GB" sz="3600"/>
              <a:t>“ash-hadu an la ilaha illal lehu wa ash-hadu anna Muammadan ‘abduhu was rasuluah”</a:t>
            </a:r>
          </a:p>
          <a:p>
            <a:pPr algn="ctr">
              <a:spcBef>
                <a:spcPct val="50000"/>
              </a:spcBef>
            </a:pPr>
            <a:r>
              <a:rPr lang="en-GB" sz="3600">
                <a:solidFill>
                  <a:schemeClr val="hlink"/>
                </a:solidFill>
              </a:rPr>
              <a:t>Translated this means:</a:t>
            </a:r>
          </a:p>
          <a:p>
            <a:pPr algn="ctr">
              <a:spcBef>
                <a:spcPct val="50000"/>
              </a:spcBef>
            </a:pPr>
            <a:r>
              <a:rPr lang="en-GB" sz="3600">
                <a:solidFill>
                  <a:schemeClr val="hlink"/>
                </a:solidFill>
              </a:rPr>
              <a:t>I testify that there is no God but Allah and he is One and has no partner that Muhammad is His servant and messenger.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smtClean="0">
                <a:solidFill>
                  <a:schemeClr val="hlink"/>
                </a:solidFill>
              </a:rPr>
              <a:t>Wudu - Golden Rules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84313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GB" sz="3600" smtClean="0"/>
              <a:t>Every bit of skin on the face, forearms and feet need to have touched water for Wudu to have been performed properly.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3600" smtClean="0"/>
              <a:t>Make sure all steps are performed in the right order.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3600" smtClean="0"/>
              <a:t>Do not interrupt the Wudu. If you stop the wudu you will have to start the steps again.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357166"/>
            <a:ext cx="8229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dirty="0" err="1" smtClean="0"/>
              <a:t>Nawaqid-i-wudu</a:t>
            </a:r>
            <a:r>
              <a:rPr lang="en-US" dirty="0" smtClean="0"/>
              <a:t>: </a:t>
            </a:r>
            <a:r>
              <a:rPr lang="en-US" sz="2800" dirty="0" smtClean="0"/>
              <a:t>Things break the </a:t>
            </a:r>
            <a:r>
              <a:rPr lang="en-US" sz="2800" dirty="0" err="1" smtClean="0"/>
              <a:t>wudu</a:t>
            </a:r>
            <a:r>
              <a:rPr lang="en-US" sz="2800" dirty="0" smtClean="0"/>
              <a:t> </a:t>
            </a:r>
            <a:r>
              <a:rPr lang="en-US" dirty="0" smtClean="0"/>
              <a:t> (</a:t>
            </a:r>
            <a:r>
              <a:rPr lang="en-US" sz="2400" dirty="0" err="1" smtClean="0"/>
              <a:t>Nawajis</a:t>
            </a:r>
            <a:r>
              <a:rPr lang="en-US" sz="2400" dirty="0" smtClean="0"/>
              <a:t>-breakers)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b="1" dirty="0" smtClean="0"/>
              <a:t>Answering the call of nature (defecation, Gas, Urination, Emissions)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b="1" dirty="0" smtClean="0"/>
              <a:t>Passing the water, Wind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b="1" dirty="0" smtClean="0"/>
              <a:t>SLEEP/Dozing off while lying/ sitting/ standing/leaning against a support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b="1" dirty="0" smtClean="0"/>
              <a:t>Sleep/Dozing during </a:t>
            </a:r>
            <a:r>
              <a:rPr lang="en-US" sz="2200" b="1" dirty="0" err="1" smtClean="0"/>
              <a:t>Salat</a:t>
            </a:r>
            <a:r>
              <a:rPr lang="en-US" sz="2200" b="1" dirty="0" smtClean="0"/>
              <a:t>/reading Quran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b="1" dirty="0" smtClean="0"/>
              <a:t>Unconsciousness/Fainting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b="1" dirty="0" smtClean="0"/>
              <a:t>Injury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b="1" dirty="0" smtClean="0"/>
              <a:t>Drainage of Pus, Blood Drawing/Bleeding-passing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b="1" dirty="0" smtClean="0"/>
              <a:t>Vomiting-mouthful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b="1" dirty="0" smtClean="0"/>
              <a:t>Laughing aloud whilst in </a:t>
            </a:r>
            <a:r>
              <a:rPr lang="en-US" sz="2200" b="1" dirty="0" err="1" smtClean="0"/>
              <a:t>Salat</a:t>
            </a:r>
            <a:r>
              <a:rPr lang="en-US" sz="2200" b="1" dirty="0" smtClean="0"/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b="1" smtClean="0"/>
              <a:t>HYPER-Insane/Madness </a:t>
            </a:r>
            <a:r>
              <a:rPr lang="en-US" sz="2200" b="1" dirty="0" smtClean="0"/>
              <a:t>screaming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200" b="1" dirty="0" err="1" smtClean="0"/>
              <a:t>Satar</a:t>
            </a:r>
            <a:r>
              <a:rPr lang="en-US" sz="2200" b="1" dirty="0" smtClean="0"/>
              <a:t>, Shaving hair, finger-nails                    </a:t>
            </a:r>
          </a:p>
          <a:p>
            <a:endParaRPr lang="en-US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468313" y="549275"/>
            <a:ext cx="8207375" cy="549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/>
              <a:t>LO: to know about Wudu and what it means in practice.</a:t>
            </a:r>
          </a:p>
          <a:p>
            <a:pPr algn="ctr">
              <a:spcBef>
                <a:spcPct val="50000"/>
              </a:spcBef>
            </a:pPr>
            <a:endParaRPr lang="en-GB" sz="2000"/>
          </a:p>
          <a:p>
            <a:pPr algn="ctr">
              <a:spcBef>
                <a:spcPct val="50000"/>
              </a:spcBef>
            </a:pPr>
            <a:r>
              <a:rPr lang="en-GB" sz="3600"/>
              <a:t>Task:</a:t>
            </a:r>
          </a:p>
          <a:p>
            <a:pPr algn="ctr">
              <a:spcBef>
                <a:spcPct val="50000"/>
              </a:spcBef>
            </a:pPr>
            <a:r>
              <a:rPr lang="en-GB" sz="3600"/>
              <a:t>Design an information leaflet explaining and illustrating the practice of Wudu. Include an explanation of what Wudu is and the three golden rules.</a:t>
            </a:r>
            <a:endParaRPr lang="en-GB" sz="360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udu powerpoint">
  <a:themeElements>
    <a:clrScheme name="Wudu powerpoint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Wudu powerpoint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udu powerpoint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udu powerpoint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udu powerpoint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udu powerpoint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udu powerpoint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udu powerpoint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udu powerpoint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Wudu powerpoint</Template>
  <TotalTime>70</TotalTime>
  <Words>473</Words>
  <Application>Microsoft Office PowerPoint</Application>
  <PresentationFormat>On-screen Show (4:3)</PresentationFormat>
  <Paragraphs>52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Wudu powerpoint</vt:lpstr>
      <vt:lpstr>Slide 1</vt:lpstr>
      <vt:lpstr>Wudu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Wudu - Golden Rules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Mosedale</dc:creator>
  <cp:lastModifiedBy>Toshiba</cp:lastModifiedBy>
  <cp:revision>4</cp:revision>
  <dcterms:created xsi:type="dcterms:W3CDTF">2009-11-12T08:00:37Z</dcterms:created>
  <dcterms:modified xsi:type="dcterms:W3CDTF">2012-09-24T19:59:38Z</dcterms:modified>
</cp:coreProperties>
</file>