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1" r:id="rId3"/>
    <p:sldId id="257" r:id="rId4"/>
    <p:sldId id="262" r:id="rId5"/>
    <p:sldId id="258" r:id="rId6"/>
    <p:sldId id="259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255AC-6C95-42F4-8874-56BE52EFCF3D}" type="datetimeFigureOut">
              <a:rPr lang="en-GB" smtClean="0"/>
              <a:t>03/02/2014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FF64E-8298-48D8-884C-AF9A60DE9FAC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5E6B8-F20B-420E-8D94-E37B6BCE5D48}" type="datetime1">
              <a:rPr lang="en-GB" smtClean="0"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03648" y="6237312"/>
            <a:ext cx="6372200" cy="365125"/>
          </a:xfrm>
        </p:spPr>
        <p:txBody>
          <a:bodyPr/>
          <a:lstStyle>
            <a:lvl1pPr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dirty="0" err="1" smtClean="0"/>
              <a:t>Amal</a:t>
            </a:r>
            <a:r>
              <a:rPr lang="en-GB" dirty="0" smtClean="0"/>
              <a:t> Haque/</a:t>
            </a:r>
            <a:r>
              <a:rPr lang="en-GB" dirty="0" err="1" smtClean="0"/>
              <a:t>Momin</a:t>
            </a:r>
            <a:r>
              <a:rPr lang="en-GB" dirty="0" smtClean="0"/>
              <a:t> Kids/Happy Land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C50B-CDFB-4CB7-9B45-ED628EF0BA4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A696-1738-4ECE-A585-A3B891567380}" type="datetime1">
              <a:rPr lang="en-GB" smtClean="0"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Amal Haque/Momin Kids/Happy Land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C50B-CDFB-4CB7-9B45-ED628EF0BA4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D4EE2-28F9-4687-AB12-D5CE9C2876DF}" type="datetime1">
              <a:rPr lang="en-GB" smtClean="0"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Amal Haque/Momin Kids/Happy Land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C50B-CDFB-4CB7-9B45-ED628EF0BA4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C35B-00F4-4985-B6AF-1D549F20B7CC}" type="datetime1">
              <a:rPr lang="en-GB" smtClean="0"/>
              <a:t>03/02/2014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Amal Haque/Momin Kids/Happy Land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C50B-CDFB-4CB7-9B45-ED628EF0BA4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CEE0D-4772-4CA8-958C-9DF476D71BBC}" type="datetime1">
              <a:rPr lang="en-GB" smtClean="0"/>
              <a:t>03/02/2014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Amal Haque/Momin Kids/Happy Land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C50B-CDFB-4CB7-9B45-ED628EF0BA4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75046-14D1-4934-ADEB-AD5ABC327320}" type="datetime1">
              <a:rPr lang="en-GB" smtClean="0"/>
              <a:t>03/02/2014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Amal Haque/Momin Kids/Happy Land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C50B-CDFB-4CB7-9B45-ED628EF0BA4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8177A-152D-4A93-9519-8C22115DFDBA}" type="datetime1">
              <a:rPr lang="en-GB" smtClean="0"/>
              <a:t>03/02/2014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Amal Haque/Momin Kids/Happy Land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C50B-CDFB-4CB7-9B45-ED628EF0BA4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2519D-6FD2-4695-BA09-7EC8B8FF9B9B}" type="datetime1">
              <a:rPr lang="en-GB" smtClean="0"/>
              <a:t>03/02/2014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Amal Haque/Momin Kids/Happy Land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C50B-CDFB-4CB7-9B45-ED628EF0BA4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335-DB4D-4362-A3F4-7761DD063D81}" type="datetime1">
              <a:rPr lang="en-GB" smtClean="0"/>
              <a:t>03/02/2014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Amal Haque/Momin Kids/Happy Land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C50B-CDFB-4CB7-9B45-ED628EF0BA4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53E4-1B15-4E66-AD5E-5BD2F34C4BC3}" type="datetime1">
              <a:rPr lang="en-GB" smtClean="0"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Amal Haque/Momin Kids/Happy Land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C50B-CDFB-4CB7-9B45-ED628EF0BA4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950DE-4FA7-4777-998E-B1154F75E0B7}" type="datetime1">
              <a:rPr lang="en-GB" smtClean="0"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Amal Haque/Momin Kids/Happy Land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C50B-CDFB-4CB7-9B45-ED628EF0BA4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276BF-B9A4-43D1-A416-9B1AEF45DF5C}" type="datetime1">
              <a:rPr lang="en-GB" smtClean="0"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9552" y="6309320"/>
            <a:ext cx="79928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GB" smtClean="0"/>
              <a:t>Amal Haque/Momin Kids/Happy Land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4C50B-CDFB-4CB7-9B45-ED628EF0BA4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source=images&amp;cd=&amp;cad=rja&amp;docid=pnVeX29u_bpr_M&amp;tbnid=N7Hx0fZvmbqotM&amp;ved=0CAgQjRw&amp;url=http://www.sethbarnes.com/?filename=one-million-orphaned-children-in-haiti&amp;ei=w2vlUtnwIcWK4wSGioGQDQ&amp;psig=AFQjCNEdf9y3NuODytLgrqaF8SDhAKS3NQ&amp;ust=1390853443619931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://www.google.co.uk/url?sa=i&amp;source=images&amp;cd=&amp;cad=rja&amp;docid=P4EwbYuI9GdxAM&amp;tbnid=zvmEasK4Pv-31M&amp;ved=0CAgQjRw&amp;url=http://shipbright.wordpress.com/2010/03/23/global-water-day-special-the-silent-killer-we-create/&amp;ei=32vlUoymE8qu4ASp-IGYCg&amp;psig=AFQjCNFatN0NnodNAuXJvmKvFXKTaBJwgA&amp;ust=1390853471368693" TargetMode="Externa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www.freeppt.net/background/a_muslim_praying_powerpoint_backgrou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7935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540568" y="3789040"/>
            <a:ext cx="7772400" cy="1470025"/>
          </a:xfrm>
        </p:spPr>
        <p:txBody>
          <a:bodyPr>
            <a:normAutofit/>
          </a:bodyPr>
          <a:lstStyle/>
          <a:p>
            <a:r>
              <a:rPr lang="en-GB" sz="6000" dirty="0" smtClean="0">
                <a:latin typeface="Berlin Sans FB" pitchFamily="34" charset="0"/>
              </a:rPr>
              <a:t>FASTING</a:t>
            </a:r>
            <a:endParaRPr lang="en-GB" sz="6000" dirty="0">
              <a:latin typeface="Berlin Sans FB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331640" y="6165304"/>
            <a:ext cx="6372200" cy="365125"/>
          </a:xfrm>
        </p:spPr>
        <p:txBody>
          <a:bodyPr/>
          <a:lstStyle/>
          <a:p>
            <a:r>
              <a:rPr lang="en-GB" dirty="0" err="1" smtClean="0"/>
              <a:t>Amal</a:t>
            </a:r>
            <a:r>
              <a:rPr lang="en-GB" dirty="0" smtClean="0"/>
              <a:t> Haque/</a:t>
            </a:r>
            <a:r>
              <a:rPr lang="en-GB" dirty="0" err="1" smtClean="0"/>
              <a:t>Momin</a:t>
            </a:r>
            <a:r>
              <a:rPr lang="en-GB" dirty="0" smtClean="0"/>
              <a:t> Kids/Happy Land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Islamic Mosque PPT Backgroun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Who remembers the five pillars?</a:t>
            </a:r>
            <a:endParaRPr lang="en-GB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331640" y="2348880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err="1" smtClean="0"/>
              <a:t>Shahadah</a:t>
            </a:r>
            <a:endParaRPr lang="en-GB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4427984" y="3356992"/>
            <a:ext cx="2736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Prayer</a:t>
            </a:r>
            <a:endParaRPr lang="en-GB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4211960" y="1988840"/>
            <a:ext cx="536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err="1" smtClean="0"/>
              <a:t>Zakat</a:t>
            </a:r>
            <a:r>
              <a:rPr lang="en-GB" sz="4000" dirty="0" smtClean="0"/>
              <a:t> (Giving money)</a:t>
            </a:r>
            <a:endParaRPr lang="en-GB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1259632" y="4797152"/>
            <a:ext cx="2736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/>
              <a:t>Fasting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1259632" y="3501008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Hajj</a:t>
            </a:r>
            <a:endParaRPr lang="en-GB" sz="400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Amal Haque/Momin Kids/Happy Land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it Christian Candles PPT Backgroun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GB" dirty="0" smtClean="0"/>
              <a:t>Fasting is when we don’t eat food until the sun goes down!</a:t>
            </a:r>
          </a:p>
          <a:p>
            <a:pPr algn="ctr">
              <a:buNone/>
            </a:pPr>
            <a:endParaRPr lang="en-GB" dirty="0"/>
          </a:p>
          <a:p>
            <a:pPr algn="ctr">
              <a:buNone/>
            </a:pPr>
            <a:r>
              <a:rPr lang="en-GB" dirty="0" smtClean="0"/>
              <a:t>All </a:t>
            </a:r>
            <a:r>
              <a:rPr lang="en-GB" dirty="0" err="1" smtClean="0"/>
              <a:t>muslims</a:t>
            </a:r>
            <a:r>
              <a:rPr lang="en-GB" dirty="0" smtClean="0"/>
              <a:t> fast in </a:t>
            </a:r>
            <a:r>
              <a:rPr lang="en-GB" b="1" u="sng" dirty="0" smtClean="0"/>
              <a:t>RAMADAN</a:t>
            </a:r>
            <a:endParaRPr lang="en-GB" b="1" u="sn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Amal Haque/Momin Kids/Happy Land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sermoncentral.com/Images/Sermon-PowerPoint-Templates/U/n/PowerPoint-Template-Understanding-Islam_slide4_426x3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16832"/>
            <a:ext cx="8229600" cy="452596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GB" sz="28700" dirty="0" smtClean="0">
                <a:latin typeface="Arial Black" pitchFamily="34" charset="0"/>
              </a:rPr>
              <a:t>WHY?</a:t>
            </a:r>
            <a:endParaRPr lang="en-GB" sz="28700" dirty="0">
              <a:latin typeface="Arial Black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7544" y="6309320"/>
            <a:ext cx="7992888" cy="365125"/>
          </a:xfrm>
        </p:spPr>
        <p:txBody>
          <a:bodyPr/>
          <a:lstStyle/>
          <a:p>
            <a:r>
              <a:rPr lang="en-GB" dirty="0" err="1" smtClean="0"/>
              <a:t>Amal</a:t>
            </a:r>
            <a:r>
              <a:rPr lang="en-GB" dirty="0" smtClean="0"/>
              <a:t> Haque/</a:t>
            </a:r>
            <a:r>
              <a:rPr lang="en-GB" dirty="0" err="1" smtClean="0"/>
              <a:t>Momin</a:t>
            </a:r>
            <a:r>
              <a:rPr lang="en-GB" dirty="0" smtClean="0"/>
              <a:t> Kids/Happy Land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://www.feedgodshungrychildren.org/images/slide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72598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4760" y="1988840"/>
            <a:ext cx="4989240" cy="4525963"/>
          </a:xfrm>
        </p:spPr>
        <p:txBody>
          <a:bodyPr/>
          <a:lstStyle/>
          <a:p>
            <a:pPr algn="ctr">
              <a:buNone/>
            </a:pPr>
            <a:endParaRPr lang="en-GB" dirty="0" smtClean="0"/>
          </a:p>
          <a:p>
            <a:pPr algn="ctr">
              <a:buNone/>
            </a:pPr>
            <a:endParaRPr lang="en-GB" dirty="0"/>
          </a:p>
          <a:p>
            <a:pPr algn="ctr">
              <a:buNone/>
            </a:pPr>
            <a:r>
              <a:rPr lang="en-GB" dirty="0" smtClean="0"/>
              <a:t>                                                 We FAST because it gives us the feeling of what other people who don’t have food go through. </a:t>
            </a:r>
            <a:endParaRPr lang="en-GB" dirty="0"/>
          </a:p>
        </p:txBody>
      </p:sp>
      <p:pic>
        <p:nvPicPr>
          <p:cNvPr id="3074" name="Picture 2" descr="http://www.sethbarnes.com/blogphotos/sethbarnes/www/swazmore5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5724128" y="1844824"/>
            <a:ext cx="2016224" cy="1512168"/>
          </a:xfrm>
          <a:prstGeom prst="rect">
            <a:avLst/>
          </a:prstGeom>
          <a:noFill/>
        </p:spPr>
      </p:pic>
      <p:pic>
        <p:nvPicPr>
          <p:cNvPr id="3076" name="Picture 4" descr="http://shipbright.files.wordpress.com/2010/03/child-disease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260648"/>
            <a:ext cx="2206695" cy="1800200"/>
          </a:xfrm>
          <a:prstGeom prst="rect">
            <a:avLst/>
          </a:prstGeom>
          <a:noFill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 smtClean="0"/>
              <a:t>Amal</a:t>
            </a:r>
            <a:r>
              <a:rPr lang="en-GB" dirty="0" smtClean="0"/>
              <a:t> Haque/</a:t>
            </a:r>
            <a:r>
              <a:rPr lang="en-GB" dirty="0" err="1" smtClean="0"/>
              <a:t>Momin</a:t>
            </a:r>
            <a:r>
              <a:rPr lang="en-GB" dirty="0" smtClean="0"/>
              <a:t> Kids/Happy Land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thediligentadvisor.com/wp-content/uploads/2012/11/Be-Thankful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231751" cy="685800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GB" dirty="0" smtClean="0"/>
              <a:t>Fasting also teaches us to be very thankful for what we have.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Amal Haque/Momin Kids/Happy Land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ewallpaper.com/imagebank/islamic-wallpaper-mosqu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35" y="0"/>
            <a:ext cx="9147935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76672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GB" dirty="0" smtClean="0"/>
              <a:t>We will all keep a very small fast today. </a:t>
            </a:r>
          </a:p>
          <a:p>
            <a:pPr algn="ctr">
              <a:buNone/>
            </a:pPr>
            <a:r>
              <a:rPr lang="en-GB" dirty="0" smtClean="0"/>
              <a:t>Our lunch will be at the end of the day! 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Amal Haque/Momin Kids/Happy Land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118</Words>
  <Application>Microsoft Office PowerPoint</Application>
  <PresentationFormat>On-screen Show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FASTING</vt:lpstr>
      <vt:lpstr>Who remembers the five pillars?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FASTING</dc:title>
  <dc:creator>Rehan Haque</dc:creator>
  <cp:lastModifiedBy>Rehan Haque</cp:lastModifiedBy>
  <cp:revision>6</cp:revision>
  <dcterms:created xsi:type="dcterms:W3CDTF">2014-01-25T19:56:00Z</dcterms:created>
  <dcterms:modified xsi:type="dcterms:W3CDTF">2014-02-03T16:57:17Z</dcterms:modified>
</cp:coreProperties>
</file>