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6" r:id="rId1"/>
    <p:sldMasterId id="2147483659" r:id="rId2"/>
  </p:sldMasterIdLst>
  <p:notesMasterIdLst>
    <p:notesMasterId r:id="rId6"/>
  </p:notesMasterIdLst>
  <p:handoutMasterIdLst>
    <p:handoutMasterId r:id="rId7"/>
  </p:handoutMasterIdLst>
  <p:sldIdLst>
    <p:sldId id="325" r:id="rId3"/>
    <p:sldId id="326" r:id="rId4"/>
    <p:sldId id="327" r:id="rId5"/>
  </p:sldIdLst>
  <p:sldSz cx="9144000" cy="6858000" type="screen4x3"/>
  <p:notesSz cx="6858000" cy="9144000"/>
  <p:custDataLst>
    <p:tags r:id="rId8"/>
  </p:custDataLst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6666FF"/>
    <a:srgbClr val="CCFFFF"/>
    <a:srgbClr val="DDDDDD"/>
    <a:srgbClr val="FF0000"/>
    <a:srgbClr val="ABCBD8"/>
    <a:srgbClr val="665111"/>
    <a:srgbClr val="093E4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89305" autoAdjust="0"/>
  </p:normalViewPr>
  <p:slideViewPr>
    <p:cSldViewPr snapToGrid="0">
      <p:cViewPr varScale="1">
        <p:scale>
          <a:sx n="66" d="100"/>
          <a:sy n="66" d="100"/>
        </p:scale>
        <p:origin x="-11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52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52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52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fld id="{0C18AB0C-EFE1-4A33-AA14-1474C9343E6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fld id="{181B7F42-62FB-438F-8BC7-ACBD385D813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D7E1E0-F9AB-449A-BEF6-EA0ED01992A6}" type="slidenum">
              <a:rPr lang="en-US"/>
              <a:pPr/>
              <a:t>1</a:t>
            </a:fld>
            <a:endParaRPr lang="en-US"/>
          </a:p>
        </p:txBody>
      </p:sp>
      <p:sp>
        <p:nvSpPr>
          <p:cNvPr id="618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B7F42-62FB-438F-8BC7-ACBD385D813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B7F42-62FB-438F-8BC7-ACBD385D813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830" name="Picture 22"/>
          <p:cNvPicPr>
            <a:picLocks noChangeAspect="1" noChangeArrowheads="1"/>
          </p:cNvPicPr>
          <p:nvPr/>
        </p:nvPicPr>
        <p:blipFill>
          <a:blip r:embed="rId2" cstate="print"/>
          <a:srcRect l="8916" r="8658" b="5362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318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318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318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2D28A57-FA27-4912-B461-777A5AFA79E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31831" name="Oval 23"/>
          <p:cNvSpPr>
            <a:spLocks noChangeArrowheads="1"/>
          </p:cNvSpPr>
          <p:nvPr/>
        </p:nvSpPr>
        <p:spPr bwMode="auto">
          <a:xfrm>
            <a:off x="-5667375" y="3343275"/>
            <a:ext cx="20535900" cy="8058150"/>
          </a:xfrm>
          <a:prstGeom prst="ellipse">
            <a:avLst/>
          </a:prstGeom>
          <a:gradFill rotWithShape="1">
            <a:gsLst>
              <a:gs pos="0">
                <a:srgbClr val="665111"/>
              </a:gs>
              <a:gs pos="100000">
                <a:srgbClr val="665111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31825" name="Picture 17" descr="bottom for pot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1833" name="AutoShape 25"/>
          <p:cNvSpPr>
            <a:spLocks noChangeArrowheads="1"/>
          </p:cNvSpPr>
          <p:nvPr/>
        </p:nvSpPr>
        <p:spPr bwMode="auto">
          <a:xfrm>
            <a:off x="-241300" y="2401888"/>
            <a:ext cx="241300" cy="241300"/>
          </a:xfrm>
          <a:prstGeom prst="star4">
            <a:avLst>
              <a:gd name="adj" fmla="val 12500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1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5588" y="2695575"/>
            <a:ext cx="8853487" cy="1752600"/>
          </a:xfrm>
        </p:spPr>
        <p:txBody>
          <a:bodyPr/>
          <a:lstStyle>
            <a:lvl1pPr marL="0" indent="0">
              <a:defRPr sz="32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3181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55588" y="1320800"/>
            <a:ext cx="8853487" cy="1470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31834" name="AutoShape 26"/>
          <p:cNvSpPr>
            <a:spLocks noChangeArrowheads="1"/>
          </p:cNvSpPr>
          <p:nvPr/>
        </p:nvSpPr>
        <p:spPr bwMode="auto">
          <a:xfrm>
            <a:off x="-241300" y="2862263"/>
            <a:ext cx="241300" cy="241300"/>
          </a:xfrm>
          <a:prstGeom prst="star4">
            <a:avLst>
              <a:gd name="adj" fmla="val 12500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C 0.17725 0.0007 0.84166 0.00348 1.06319 0.004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318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" y="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63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6 C 0.17725 0.0007 0.84166 0.00324 1.06319 0.00394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63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" y="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3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33" grpId="0" animBg="1"/>
      <p:bldP spid="63181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18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6318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1815" grpId="0"/>
      <p:bldP spid="63183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515EF-66DB-4F6C-B435-AB6BFCA42E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3C89F2-3CB5-4ED9-BFC2-4B762EFCDC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125" y="692150"/>
            <a:ext cx="4349750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3275" y="692150"/>
            <a:ext cx="4351338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7D75ED-AC86-4F7E-B669-D5BAFFB8DD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FC1E70-18B7-487D-ADB9-C47BB294B8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9DF47-815B-494E-8914-E6CD0E4FB0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AB14B3-5B25-4489-8EA5-5BE6A1448B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CEB84-E1D4-468E-BF33-3B5ACC1226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B93BDC-F148-4F4C-B662-FC56D23B15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9000F-3954-42DB-AD9E-D5736E8715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1638" y="69850"/>
            <a:ext cx="2212975" cy="62388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125" y="69850"/>
            <a:ext cx="6488113" cy="6238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CA952-E9F7-4292-BE06-8B45033E93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hyperlink" Target="http://www.m62.net/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hyperlink" Target="http://www.m62.net/powerpoint-slides/" TargetMode="Externa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://www.m62.net/presentation-theory/bullet-points-dont-work/beyond-bullet-points/" TargetMode="External"/><Relationship Id="rId10" Type="http://schemas.openxmlformats.org/officeDocument/2006/relationships/slideLayout" Target="../slideLayouts/slideLayout21.xml"/><Relationship Id="rId19" Type="http://schemas.openxmlformats.org/officeDocument/2006/relationships/hyperlink" Target="http://www.m62.net/powerpoint-training/" TargetMode="Externa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16" name="Picture 12" descr="bg for pot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125" y="692150"/>
            <a:ext cx="8853488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07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87450" y="6597650"/>
            <a:ext cx="658813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8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00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6588" y="6597650"/>
            <a:ext cx="63373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8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597650"/>
            <a:ext cx="658813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800">
                <a:solidFill>
                  <a:schemeClr val="accent1"/>
                </a:solidFill>
              </a:defRPr>
            </a:lvl1pPr>
          </a:lstStyle>
          <a:p>
            <a:fld id="{9AF10122-BCFC-4DE4-8208-46DCAA8286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11125" y="69850"/>
            <a:ext cx="6624638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07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070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0711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5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</a:pPr>
            <a:endParaRPr lang="en-US" sz="1800"/>
          </a:p>
        </p:txBody>
      </p:sp>
      <p:sp>
        <p:nvSpPr>
          <p:cNvPr id="637955" name="Rectangle 3"/>
          <p:cNvSpPr>
            <a:spLocks noChangeArrowheads="1"/>
          </p:cNvSpPr>
          <p:nvPr/>
        </p:nvSpPr>
        <p:spPr bwMode="auto">
          <a:xfrm>
            <a:off x="-93663" y="6453188"/>
            <a:ext cx="853281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r" eaLnBrk="1" hangingPunct="1">
              <a:spcBef>
                <a:spcPct val="0"/>
              </a:spcBef>
            </a:pPr>
            <a:r>
              <a:rPr lang="en-US" sz="1200">
                <a:solidFill>
                  <a:srgbClr val="4D4D4D"/>
                </a:solidFill>
                <a:latin typeface="Neo Sans" pitchFamily="34" charset="0"/>
              </a:rPr>
              <a:t>m62 visualcommunications is the global leader in presentation effectiveness, from offices in the UK, USA, and Singapore</a:t>
            </a:r>
          </a:p>
        </p:txBody>
      </p:sp>
      <p:pic>
        <p:nvPicPr>
          <p:cNvPr id="637956" name="Picture 4" descr="m62-logo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02650" y="6484938"/>
            <a:ext cx="381000" cy="257175"/>
          </a:xfrm>
          <a:prstGeom prst="rect">
            <a:avLst/>
          </a:prstGeom>
          <a:noFill/>
        </p:spPr>
      </p:pic>
      <p:pic>
        <p:nvPicPr>
          <p:cNvPr id="637957" name="Picture 5" descr="1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60350" y="777875"/>
            <a:ext cx="2000250" cy="1457325"/>
          </a:xfrm>
          <a:prstGeom prst="rect">
            <a:avLst/>
          </a:prstGeom>
          <a:noFill/>
        </p:spPr>
      </p:pic>
      <p:pic>
        <p:nvPicPr>
          <p:cNvPr id="637958" name="Picture 6" descr="2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87338" y="2673350"/>
            <a:ext cx="2000250" cy="1457325"/>
          </a:xfrm>
          <a:prstGeom prst="rect">
            <a:avLst/>
          </a:prstGeom>
          <a:noFill/>
        </p:spPr>
      </p:pic>
      <p:pic>
        <p:nvPicPr>
          <p:cNvPr id="637959" name="Picture 7" descr="3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87338" y="4568825"/>
            <a:ext cx="2000250" cy="1457325"/>
          </a:xfrm>
          <a:prstGeom prst="rect">
            <a:avLst/>
          </a:prstGeom>
          <a:noFill/>
        </p:spPr>
      </p:pic>
      <p:sp>
        <p:nvSpPr>
          <p:cNvPr id="637960" name="Text Box 8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379413" y="2290763"/>
            <a:ext cx="1636712" cy="21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400">
                <a:solidFill>
                  <a:srgbClr val="135971"/>
                </a:solidFill>
                <a:latin typeface="Neo Sans" pitchFamily="34" charset="0"/>
              </a:rPr>
              <a:t>Beyond Bullet Points</a:t>
            </a:r>
          </a:p>
        </p:txBody>
      </p:sp>
      <p:sp>
        <p:nvSpPr>
          <p:cNvPr id="637961" name="Text Box 9">
            <a:hlinkClick r:id="rId17"/>
          </p:cNvPr>
          <p:cNvSpPr txBox="1">
            <a:spLocks noChangeArrowheads="1"/>
          </p:cNvSpPr>
          <p:nvPr/>
        </p:nvSpPr>
        <p:spPr bwMode="auto">
          <a:xfrm>
            <a:off x="379413" y="4189413"/>
            <a:ext cx="1417637" cy="21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400">
                <a:solidFill>
                  <a:srgbClr val="135971"/>
                </a:solidFill>
                <a:latin typeface="Neo Sans" pitchFamily="34" charset="0"/>
              </a:rPr>
              <a:t>PowerPoint Slides</a:t>
            </a:r>
          </a:p>
        </p:txBody>
      </p:sp>
      <p:sp>
        <p:nvSpPr>
          <p:cNvPr id="637962" name="Text Box 10">
            <a:hlinkClick r:id="rId19"/>
          </p:cNvPr>
          <p:cNvSpPr txBox="1">
            <a:spLocks noChangeArrowheads="1"/>
          </p:cNvSpPr>
          <p:nvPr/>
        </p:nvSpPr>
        <p:spPr bwMode="auto">
          <a:xfrm>
            <a:off x="379413" y="6084888"/>
            <a:ext cx="1598612" cy="21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400">
                <a:solidFill>
                  <a:srgbClr val="135971"/>
                </a:solidFill>
                <a:latin typeface="Neo Sans" pitchFamily="34" charset="0"/>
              </a:rPr>
              <a:t>PowerPoint Training</a:t>
            </a:r>
          </a:p>
        </p:txBody>
      </p:sp>
      <p:pic>
        <p:nvPicPr>
          <p:cNvPr id="637963" name="Picture 11" descr="b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520950" y="777875"/>
            <a:ext cx="6362700" cy="5248275"/>
          </a:xfrm>
          <a:prstGeom prst="rect">
            <a:avLst/>
          </a:prstGeom>
          <a:noFill/>
        </p:spPr>
      </p:pic>
      <p:sp>
        <p:nvSpPr>
          <p:cNvPr id="637964" name="Text Box 12"/>
          <p:cNvSpPr txBox="1">
            <a:spLocks noChangeArrowheads="1"/>
          </p:cNvSpPr>
          <p:nvPr/>
        </p:nvSpPr>
        <p:spPr bwMode="auto">
          <a:xfrm>
            <a:off x="28575" y="188913"/>
            <a:ext cx="91154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eaLnBrk="1" hangingPunct="1">
              <a:spcBef>
                <a:spcPct val="0"/>
              </a:spcBef>
            </a:pPr>
            <a:r>
              <a:rPr lang="en-US" sz="2100">
                <a:solidFill>
                  <a:srgbClr val="333333"/>
                </a:solidFill>
                <a:latin typeface="Neo Sans" pitchFamily="34" charset="0"/>
              </a:rPr>
              <a:t>It’s not the </a:t>
            </a:r>
            <a:r>
              <a:rPr lang="en-US" sz="2100" b="1">
                <a:solidFill>
                  <a:srgbClr val="333333"/>
                </a:solidFill>
                <a:latin typeface="Neo Sans" pitchFamily="34" charset="0"/>
              </a:rPr>
              <a:t>design</a:t>
            </a:r>
            <a:r>
              <a:rPr lang="en-US" sz="2100">
                <a:solidFill>
                  <a:srgbClr val="333333"/>
                </a:solidFill>
                <a:latin typeface="Neo Sans" pitchFamily="34" charset="0"/>
              </a:rPr>
              <a:t> of your template, it’s what you </a:t>
            </a:r>
            <a:r>
              <a:rPr lang="en-US" sz="2100" b="1">
                <a:solidFill>
                  <a:srgbClr val="333333"/>
                </a:solidFill>
                <a:latin typeface="Neo Sans" pitchFamily="34" charset="0"/>
              </a:rPr>
              <a:t>do with it</a:t>
            </a:r>
            <a:r>
              <a:rPr lang="en-US" sz="2100">
                <a:solidFill>
                  <a:srgbClr val="333333"/>
                </a:solidFill>
                <a:latin typeface="Neo Sans" pitchFamily="34" charset="0"/>
              </a:rPr>
              <a:t> that counts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477" name="Picture 5" descr="tb for pot 1"/>
          <p:cNvPicPr>
            <a:picLocks noChangeAspect="1" noChangeArrowheads="1"/>
          </p:cNvPicPr>
          <p:nvPr/>
        </p:nvPicPr>
        <p:blipFill>
          <a:blip r:embed="rId4" cstate="print"/>
          <a:srcRect r="16025" b="87939"/>
          <a:stretch>
            <a:fillRect/>
          </a:stretch>
        </p:blipFill>
        <p:spPr bwMode="auto">
          <a:xfrm>
            <a:off x="0" y="0"/>
            <a:ext cx="7678738" cy="827088"/>
          </a:xfrm>
          <a:prstGeom prst="rect">
            <a:avLst/>
          </a:prstGeom>
          <a:noFill/>
        </p:spPr>
      </p:pic>
      <p:sp>
        <p:nvSpPr>
          <p:cNvPr id="6174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</a:t>
            </a:r>
            <a:r>
              <a:rPr lang="en-US" dirty="0" err="1" smtClean="0"/>
              <a:t>Seerah</a:t>
            </a:r>
            <a:r>
              <a:rPr lang="en-US" dirty="0" smtClean="0"/>
              <a:t> Book Project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736772" y="836211"/>
            <a:ext cx="3175000" cy="4179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965200" y="599895"/>
            <a:ext cx="4572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ALLAHUMMA SALLI ALA MUHAMMADIW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WA ALA AALI MUHAMMADIN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KAMAA SALLAITA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ALA IBRAHIMA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WA ALA AALI IBRAHIMA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INNAKA HAMIDUM MAJID.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ALLAHUMMA BAARIK ALA MUHAMMADIW WA ALA AALI MUHAMMADIN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KAMAA BAARAKTA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ALA IBRAHIMA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WA ALA AALI IBRAHIMA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INNAKA HAMIDUM MAJID</a:t>
            </a:r>
            <a:r>
              <a:rPr lang="en-US" sz="2000" dirty="0"/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7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0342" y="1071336"/>
            <a:ext cx="1423535" cy="3108779"/>
          </a:xfrm>
        </p:spPr>
        <p:txBody>
          <a:bodyPr/>
          <a:lstStyle/>
          <a:p>
            <a:pPr lvl="0"/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Activity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br>
              <a:rPr lang="en-US" sz="1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u="sng" dirty="0" smtClean="0">
                <a:solidFill>
                  <a:schemeClr val="accent1">
                    <a:lumMod val="75000"/>
                  </a:schemeClr>
                </a:solidFill>
              </a:rPr>
              <a:t>The Prophet Muhammad (peace be upon him) used to pray </a:t>
            </a:r>
            <a:r>
              <a:rPr lang="en-US" sz="1800" u="sng" dirty="0" err="1" smtClean="0">
                <a:solidFill>
                  <a:schemeClr val="accent1">
                    <a:lumMod val="75000"/>
                  </a:schemeClr>
                </a:solidFill>
              </a:rPr>
              <a:t>fajr</a:t>
            </a:r>
            <a:r>
              <a:rPr lang="en-US" sz="1800" u="sng" dirty="0" smtClean="0">
                <a:solidFill>
                  <a:schemeClr val="accent1">
                    <a:lumMod val="75000"/>
                  </a:schemeClr>
                </a:solidFill>
              </a:rPr>
              <a:t> prayer at the mosque.</a:t>
            </a:r>
            <a:br>
              <a:rPr lang="en-US" sz="1800" u="sng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 Draw or print the picture and then color it.</a:t>
            </a:r>
            <a:endParaRPr lang="en-US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396335"/>
            <a:ext cx="35060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My </a:t>
            </a:r>
            <a:r>
              <a:rPr lang="en-US" dirty="0" err="1" smtClean="0"/>
              <a:t>Seerah</a:t>
            </a:r>
            <a:r>
              <a:rPr lang="en-US" dirty="0" smtClean="0"/>
              <a:t> </a:t>
            </a:r>
            <a:r>
              <a:rPr lang="en-US" smtClean="0"/>
              <a:t>Book-page 2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3921" r="14453"/>
          <a:stretch>
            <a:fillRect/>
          </a:stretch>
        </p:blipFill>
        <p:spPr bwMode="auto">
          <a:xfrm>
            <a:off x="449943" y="261257"/>
            <a:ext cx="6502399" cy="573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By Umm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Momina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..\CONSTRUCTION\ASSET\LOGO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NAME" val="a"/>
</p:tagLst>
</file>

<file path=ppt/theme/theme1.xml><?xml version="1.0" encoding="utf-8"?>
<a:theme xmlns:a="http://schemas.openxmlformats.org/drawingml/2006/main" name="Night-and-Day-PowerPoint-Template">
  <a:themeElements>
    <a:clrScheme name="Night-and-Day-PowerPoint-Template 14">
      <a:dk1>
        <a:srgbClr val="000000"/>
      </a:dk1>
      <a:lt1>
        <a:srgbClr val="FFFFFF"/>
      </a:lt1>
      <a:dk2>
        <a:srgbClr val="319734"/>
      </a:dk2>
      <a:lt2>
        <a:srgbClr val="000059"/>
      </a:lt2>
      <a:accent1>
        <a:srgbClr val="214697"/>
      </a:accent1>
      <a:accent2>
        <a:srgbClr val="BCC0C1"/>
      </a:accent2>
      <a:accent3>
        <a:srgbClr val="FFFFFF"/>
      </a:accent3>
      <a:accent4>
        <a:srgbClr val="000000"/>
      </a:accent4>
      <a:accent5>
        <a:srgbClr val="ABB0C9"/>
      </a:accent5>
      <a:accent6>
        <a:srgbClr val="AAAEAF"/>
      </a:accent6>
      <a:hlink>
        <a:srgbClr val="D9E3D4"/>
      </a:hlink>
      <a:folHlink>
        <a:srgbClr val="CBF199"/>
      </a:folHlink>
    </a:clrScheme>
    <a:fontScheme name="Night-and-Day-PowerPoint-Template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ight-and-Day-PowerPoin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13">
        <a:dk1>
          <a:srgbClr val="093E48"/>
        </a:dk1>
        <a:lt1>
          <a:srgbClr val="FFFFFF"/>
        </a:lt1>
        <a:dk2>
          <a:srgbClr val="093E48"/>
        </a:dk2>
        <a:lt2>
          <a:srgbClr val="FF412E"/>
        </a:lt2>
        <a:accent1>
          <a:srgbClr val="A5CA11"/>
        </a:accent1>
        <a:accent2>
          <a:srgbClr val="FEB200"/>
        </a:accent2>
        <a:accent3>
          <a:srgbClr val="FFFFFF"/>
        </a:accent3>
        <a:accent4>
          <a:srgbClr val="06343C"/>
        </a:accent4>
        <a:accent5>
          <a:srgbClr val="CFE1AA"/>
        </a:accent5>
        <a:accent6>
          <a:srgbClr val="E6A100"/>
        </a:accent6>
        <a:hlink>
          <a:srgbClr val="EF027E"/>
        </a:hlink>
        <a:folHlink>
          <a:srgbClr val="00A0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14">
        <a:dk1>
          <a:srgbClr val="000000"/>
        </a:dk1>
        <a:lt1>
          <a:srgbClr val="FFFFFF"/>
        </a:lt1>
        <a:dk2>
          <a:srgbClr val="319734"/>
        </a:dk2>
        <a:lt2>
          <a:srgbClr val="000059"/>
        </a:lt2>
        <a:accent1>
          <a:srgbClr val="214697"/>
        </a:accent1>
        <a:accent2>
          <a:srgbClr val="BCC0C1"/>
        </a:accent2>
        <a:accent3>
          <a:srgbClr val="FFFFFF"/>
        </a:accent3>
        <a:accent4>
          <a:srgbClr val="000000"/>
        </a:accent4>
        <a:accent5>
          <a:srgbClr val="ABB0C9"/>
        </a:accent5>
        <a:accent6>
          <a:srgbClr val="AAAEAF"/>
        </a:accent6>
        <a:hlink>
          <a:srgbClr val="D9E3D4"/>
        </a:hlink>
        <a:folHlink>
          <a:srgbClr val="CBF1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It’s not the design of your template">
  <a:themeElements>
    <a:clrScheme name="1_It’s not the design of your template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135971"/>
      </a:hlink>
      <a:folHlink>
        <a:srgbClr val="99CC00"/>
      </a:folHlink>
    </a:clrScheme>
    <a:fontScheme name="1_It’s not the design of your template">
      <a:majorFont>
        <a:latin typeface="Neo San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It’s not the design of your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13597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Night-and-Day-PowerPoint-Template</Template>
  <TotalTime>30</TotalTime>
  <Words>56</Words>
  <Application>Microsoft Office PowerPoint</Application>
  <PresentationFormat>On-screen Show (4:3)</PresentationFormat>
  <Paragraphs>18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Night-and-Day-PowerPoint-Template</vt:lpstr>
      <vt:lpstr>1_It’s not the design of your template</vt:lpstr>
      <vt:lpstr>My Seerah Book Project</vt:lpstr>
      <vt:lpstr>Activity 2 . The Prophet Muhammad (peace be upon him) used to pray fajr prayer at the mosque.   Draw or print the picture and then color it.</vt:lpstr>
      <vt:lpstr>By Umm Momina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Presenters Name Here</dc:title>
  <dc:subject>24 hour technical support on +44 151 259 6262</dc:subject>
  <dc:creator>Toshiba</dc:creator>
  <dc:description>m62 visualcommunications is one of the world's leading presentation specialists</dc:description>
  <cp:lastModifiedBy>Toshiba</cp:lastModifiedBy>
  <cp:revision>13</cp:revision>
  <dcterms:created xsi:type="dcterms:W3CDTF">2012-03-02T21:58:10Z</dcterms:created>
  <dcterms:modified xsi:type="dcterms:W3CDTF">2012-03-04T06:10:35Z</dcterms:modified>
  <cp:category>m62 visualcommunications</cp:category>
</cp:coreProperties>
</file>