
<file path=[Content_Types].xml><?xml version="1.0" encoding="utf-8"?>
<Types xmlns="http://schemas.openxmlformats.org/package/2006/content-types">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Layouts/slideLayout1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59" r:id="rId2"/>
  </p:sldMasterIdLst>
  <p:notesMasterIdLst>
    <p:notesMasterId r:id="rId6"/>
  </p:notesMasterIdLst>
  <p:handoutMasterIdLst>
    <p:handoutMasterId r:id="rId7"/>
  </p:handoutMasterIdLst>
  <p:sldIdLst>
    <p:sldId id="325" r:id="rId3"/>
    <p:sldId id="326" r:id="rId4"/>
    <p:sldId id="327" r:id="rId5"/>
  </p:sldIdLst>
  <p:sldSz cx="9144000" cy="6858000" type="screen4x3"/>
  <p:notesSz cx="6858000" cy="9144000"/>
  <p:custDataLst>
    <p:tags r:id="rId8"/>
  </p:custDataLst>
  <p:defaultTextStyle>
    <a:defPPr>
      <a:defRPr lang="en-US"/>
    </a:defPPr>
    <a:lvl1pPr algn="l" rtl="0" eaLnBrk="0" fontAlgn="base" hangingPunct="0">
      <a:spcBef>
        <a:spcPct val="50000"/>
      </a:spcBef>
      <a:spcAft>
        <a:spcPct val="0"/>
      </a:spcAft>
      <a:defRPr sz="2400" kern="1200">
        <a:solidFill>
          <a:schemeClr val="tx1"/>
        </a:solidFill>
        <a:latin typeface="Arial" charset="0"/>
        <a:ea typeface="+mn-ea"/>
        <a:cs typeface="+mn-cs"/>
      </a:defRPr>
    </a:lvl1pPr>
    <a:lvl2pPr marL="457200" algn="l" rtl="0" eaLnBrk="0" fontAlgn="base" hangingPunct="0">
      <a:spcBef>
        <a:spcPct val="50000"/>
      </a:spcBef>
      <a:spcAft>
        <a:spcPct val="0"/>
      </a:spcAft>
      <a:defRPr sz="2400" kern="1200">
        <a:solidFill>
          <a:schemeClr val="tx1"/>
        </a:solidFill>
        <a:latin typeface="Arial" charset="0"/>
        <a:ea typeface="+mn-ea"/>
        <a:cs typeface="+mn-cs"/>
      </a:defRPr>
    </a:lvl2pPr>
    <a:lvl3pPr marL="914400" algn="l" rtl="0" eaLnBrk="0" fontAlgn="base" hangingPunct="0">
      <a:spcBef>
        <a:spcPct val="50000"/>
      </a:spcBef>
      <a:spcAft>
        <a:spcPct val="0"/>
      </a:spcAft>
      <a:defRPr sz="2400" kern="1200">
        <a:solidFill>
          <a:schemeClr val="tx1"/>
        </a:solidFill>
        <a:latin typeface="Arial" charset="0"/>
        <a:ea typeface="+mn-ea"/>
        <a:cs typeface="+mn-cs"/>
      </a:defRPr>
    </a:lvl3pPr>
    <a:lvl4pPr marL="1371600" algn="l" rtl="0" eaLnBrk="0" fontAlgn="base" hangingPunct="0">
      <a:spcBef>
        <a:spcPct val="50000"/>
      </a:spcBef>
      <a:spcAft>
        <a:spcPct val="0"/>
      </a:spcAft>
      <a:defRPr sz="2400" kern="1200">
        <a:solidFill>
          <a:schemeClr val="tx1"/>
        </a:solidFill>
        <a:latin typeface="Arial" charset="0"/>
        <a:ea typeface="+mn-ea"/>
        <a:cs typeface="+mn-cs"/>
      </a:defRPr>
    </a:lvl4pPr>
    <a:lvl5pPr marL="1828800" algn="l" rtl="0" eaLnBrk="0" fontAlgn="base" hangingPunct="0">
      <a:spcBef>
        <a:spcPct val="5000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6666FF"/>
    <a:srgbClr val="CCFFFF"/>
    <a:srgbClr val="DDDDDD"/>
    <a:srgbClr val="FF0000"/>
    <a:srgbClr val="ABCBD8"/>
    <a:srgbClr val="665111"/>
    <a:srgbClr val="093E4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89305" autoAdjust="0"/>
  </p:normalViewPr>
  <p:slideViewPr>
    <p:cSldViewPr snapToGrid="0">
      <p:cViewPr varScale="1">
        <p:scale>
          <a:sx n="66" d="100"/>
          <a:sy n="66" d="100"/>
        </p:scale>
        <p:origin x="-116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1.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26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200"/>
            </a:lvl1pPr>
          </a:lstStyle>
          <a:p>
            <a:endParaRPr lang="en-US"/>
          </a:p>
        </p:txBody>
      </p:sp>
      <p:sp>
        <p:nvSpPr>
          <p:cNvPr id="45261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200"/>
            </a:lvl1pPr>
          </a:lstStyle>
          <a:p>
            <a:endParaRPr lang="en-US"/>
          </a:p>
        </p:txBody>
      </p:sp>
      <p:sp>
        <p:nvSpPr>
          <p:cNvPr id="45261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defRPr sz="1200"/>
            </a:lvl1pPr>
          </a:lstStyle>
          <a:p>
            <a:endParaRPr lang="en-US"/>
          </a:p>
        </p:txBody>
      </p:sp>
      <p:sp>
        <p:nvSpPr>
          <p:cNvPr id="45261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defRPr sz="1200"/>
            </a:lvl1pPr>
          </a:lstStyle>
          <a:p>
            <a:fld id="{0C18AB0C-EFE1-4A33-AA14-1474C9343E61}"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200"/>
            </a:lvl1pPr>
          </a:lstStyle>
          <a:p>
            <a:endParaRPr lang="en-US"/>
          </a:p>
        </p:txBody>
      </p:sp>
      <p:sp>
        <p:nvSpPr>
          <p:cNvPr id="430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200"/>
            </a:lvl1pPr>
          </a:lstStyle>
          <a:p>
            <a:endParaRPr lang="en-US"/>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30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0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defRPr sz="1200"/>
            </a:lvl1pPr>
          </a:lstStyle>
          <a:p>
            <a:endParaRPr lang="en-US"/>
          </a:p>
        </p:txBody>
      </p:sp>
      <p:sp>
        <p:nvSpPr>
          <p:cNvPr id="430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defRPr sz="1200"/>
            </a:lvl1pPr>
          </a:lstStyle>
          <a:p>
            <a:fld id="{181B7F42-62FB-438F-8BC7-ACBD385D813D}"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7E1E0-F9AB-449A-BEF6-EA0ED01992A6}" type="slidenum">
              <a:rPr lang="en-US"/>
              <a:pPr/>
              <a:t>1</a:t>
            </a:fld>
            <a:endParaRPr lang="en-US"/>
          </a:p>
        </p:txBody>
      </p:sp>
      <p:sp>
        <p:nvSpPr>
          <p:cNvPr id="618498" name="Rectangle 2"/>
          <p:cNvSpPr>
            <a:spLocks noGrp="1" noRot="1" noChangeAspect="1" noChangeArrowheads="1" noTextEdit="1"/>
          </p:cNvSpPr>
          <p:nvPr>
            <p:ph type="sldImg"/>
          </p:nvPr>
        </p:nvSpPr>
        <p:spPr>
          <a:ln/>
        </p:spPr>
      </p:sp>
      <p:sp>
        <p:nvSpPr>
          <p:cNvPr id="618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1B7F42-62FB-438F-8BC7-ACBD385D813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1B7F42-62FB-438F-8BC7-ACBD385D813D}"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631830" name="Picture 22"/>
          <p:cNvPicPr>
            <a:picLocks noChangeAspect="1" noChangeArrowheads="1"/>
          </p:cNvPicPr>
          <p:nvPr/>
        </p:nvPicPr>
        <p:blipFill>
          <a:blip r:embed="rId2" cstate="print"/>
          <a:srcRect l="8916" r="8658" b="53629"/>
          <a:stretch>
            <a:fillRect/>
          </a:stretch>
        </p:blipFill>
        <p:spPr bwMode="auto">
          <a:xfrm>
            <a:off x="0" y="0"/>
            <a:ext cx="9144000" cy="6858000"/>
          </a:xfrm>
          <a:prstGeom prst="rect">
            <a:avLst/>
          </a:prstGeom>
          <a:noFill/>
          <a:ln w="9525">
            <a:noFill/>
            <a:miter lim="800000"/>
            <a:headEnd/>
            <a:tailEnd/>
          </a:ln>
          <a:effectLst/>
        </p:spPr>
      </p:pic>
      <p:sp>
        <p:nvSpPr>
          <p:cNvPr id="631812" name="Rectangle 4"/>
          <p:cNvSpPr>
            <a:spLocks noGrp="1" noChangeArrowheads="1"/>
          </p:cNvSpPr>
          <p:nvPr>
            <p:ph type="dt" sz="half" idx="2"/>
          </p:nvPr>
        </p:nvSpPr>
        <p:spPr>
          <a:xfrm>
            <a:off x="457200" y="6245225"/>
            <a:ext cx="2133600" cy="476250"/>
          </a:xfrm>
        </p:spPr>
        <p:txBody>
          <a:bodyPr/>
          <a:lstStyle>
            <a:lvl1pPr>
              <a:defRPr/>
            </a:lvl1pPr>
          </a:lstStyle>
          <a:p>
            <a:endParaRPr lang="en-US"/>
          </a:p>
        </p:txBody>
      </p:sp>
      <p:sp>
        <p:nvSpPr>
          <p:cNvPr id="631813" name="Rectangle 5"/>
          <p:cNvSpPr>
            <a:spLocks noGrp="1" noChangeArrowheads="1"/>
          </p:cNvSpPr>
          <p:nvPr>
            <p:ph type="ftr" sz="quarter" idx="3"/>
          </p:nvPr>
        </p:nvSpPr>
        <p:spPr>
          <a:xfrm>
            <a:off x="3124200" y="6245225"/>
            <a:ext cx="2895600" cy="476250"/>
          </a:xfrm>
        </p:spPr>
        <p:txBody>
          <a:bodyPr/>
          <a:lstStyle>
            <a:lvl1pPr>
              <a:defRPr/>
            </a:lvl1pPr>
          </a:lstStyle>
          <a:p>
            <a:endParaRPr lang="en-US"/>
          </a:p>
        </p:txBody>
      </p:sp>
      <p:sp>
        <p:nvSpPr>
          <p:cNvPr id="631814" name="Rectangle 6"/>
          <p:cNvSpPr>
            <a:spLocks noGrp="1" noChangeArrowheads="1"/>
          </p:cNvSpPr>
          <p:nvPr>
            <p:ph type="sldNum" sz="quarter" idx="4"/>
          </p:nvPr>
        </p:nvSpPr>
        <p:spPr>
          <a:xfrm>
            <a:off x="6553200" y="6245225"/>
            <a:ext cx="2133600" cy="476250"/>
          </a:xfrm>
        </p:spPr>
        <p:txBody>
          <a:bodyPr/>
          <a:lstStyle>
            <a:lvl1pPr>
              <a:defRPr/>
            </a:lvl1pPr>
          </a:lstStyle>
          <a:p>
            <a:fld id="{92D28A57-FA27-4912-B461-777A5AFA79E1}" type="slidenum">
              <a:rPr lang="en-US"/>
              <a:pPr/>
              <a:t>‹#›</a:t>
            </a:fld>
            <a:endParaRPr lang="en-US"/>
          </a:p>
        </p:txBody>
      </p:sp>
      <p:sp>
        <p:nvSpPr>
          <p:cNvPr id="631831" name="Oval 23"/>
          <p:cNvSpPr>
            <a:spLocks noChangeArrowheads="1"/>
          </p:cNvSpPr>
          <p:nvPr/>
        </p:nvSpPr>
        <p:spPr bwMode="auto">
          <a:xfrm>
            <a:off x="-5667375" y="3343275"/>
            <a:ext cx="20535900" cy="8058150"/>
          </a:xfrm>
          <a:prstGeom prst="ellipse">
            <a:avLst/>
          </a:prstGeom>
          <a:gradFill rotWithShape="1">
            <a:gsLst>
              <a:gs pos="0">
                <a:srgbClr val="665111"/>
              </a:gs>
              <a:gs pos="100000">
                <a:srgbClr val="665111">
                  <a:gamma/>
                  <a:shade val="46275"/>
                  <a:invGamma/>
                  <a:alpha val="0"/>
                </a:srgbClr>
              </a:gs>
            </a:gsLst>
            <a:path path="shape">
              <a:fillToRect l="50000" t="50000" r="50000" b="50000"/>
            </a:path>
          </a:gradFill>
          <a:ln w="9525">
            <a:noFill/>
            <a:round/>
            <a:headEnd/>
            <a:tailEnd/>
          </a:ln>
          <a:effectLst/>
        </p:spPr>
        <p:txBody>
          <a:bodyPr wrap="none" anchor="ctr"/>
          <a:lstStyle/>
          <a:p>
            <a:endParaRPr lang="en-US"/>
          </a:p>
        </p:txBody>
      </p:sp>
      <p:pic>
        <p:nvPicPr>
          <p:cNvPr id="631825" name="Picture 17" descr="bottom for pot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631833" name="AutoShape 25"/>
          <p:cNvSpPr>
            <a:spLocks noChangeArrowheads="1"/>
          </p:cNvSpPr>
          <p:nvPr/>
        </p:nvSpPr>
        <p:spPr bwMode="auto">
          <a:xfrm>
            <a:off x="-241300" y="2401888"/>
            <a:ext cx="241300" cy="241300"/>
          </a:xfrm>
          <a:prstGeom prst="star4">
            <a:avLst>
              <a:gd name="adj" fmla="val 12500"/>
            </a:avLst>
          </a:prstGeom>
          <a:gradFill rotWithShape="1">
            <a:gsLst>
              <a:gs pos="0">
                <a:schemeClr val="bg1"/>
              </a:gs>
              <a:gs pos="100000">
                <a:schemeClr val="bg1">
                  <a:gamma/>
                  <a:shade val="46275"/>
                  <a:invGamma/>
                  <a:alpha val="0"/>
                </a:schemeClr>
              </a:gs>
            </a:gsLst>
            <a:path path="shape">
              <a:fillToRect l="50000" t="50000" r="50000" b="50000"/>
            </a:path>
          </a:gradFill>
          <a:ln w="9525">
            <a:noFill/>
            <a:miter lim="800000"/>
            <a:headEnd/>
            <a:tailEnd/>
          </a:ln>
          <a:effectLst/>
        </p:spPr>
        <p:txBody>
          <a:bodyPr wrap="none" anchor="ctr"/>
          <a:lstStyle/>
          <a:p>
            <a:endParaRPr lang="en-US"/>
          </a:p>
        </p:txBody>
      </p:sp>
      <p:sp>
        <p:nvSpPr>
          <p:cNvPr id="631811" name="Rectangle 3"/>
          <p:cNvSpPr>
            <a:spLocks noGrp="1" noChangeArrowheads="1"/>
          </p:cNvSpPr>
          <p:nvPr>
            <p:ph type="subTitle" idx="1"/>
          </p:nvPr>
        </p:nvSpPr>
        <p:spPr>
          <a:xfrm>
            <a:off x="255588" y="2695575"/>
            <a:ext cx="8853487" cy="1752600"/>
          </a:xfrm>
        </p:spPr>
        <p:txBody>
          <a:bodyPr/>
          <a:lstStyle>
            <a:lvl1pPr marL="0" indent="0">
              <a:defRPr sz="3200">
                <a:solidFill>
                  <a:schemeClr val="bg1"/>
                </a:solidFill>
                <a:latin typeface="Arial Narrow" pitchFamily="34" charset="0"/>
              </a:defRPr>
            </a:lvl1pPr>
          </a:lstStyle>
          <a:p>
            <a:r>
              <a:rPr lang="en-US" smtClean="0"/>
              <a:t>Click to edit Master subtitle style</a:t>
            </a:r>
            <a:endParaRPr lang="en-US"/>
          </a:p>
        </p:txBody>
      </p:sp>
      <p:sp>
        <p:nvSpPr>
          <p:cNvPr id="631815" name="Rectangle 7"/>
          <p:cNvSpPr>
            <a:spLocks noGrp="1" noChangeArrowheads="1"/>
          </p:cNvSpPr>
          <p:nvPr>
            <p:ph type="ctrTitle"/>
          </p:nvPr>
        </p:nvSpPr>
        <p:spPr>
          <a:xfrm>
            <a:off x="255588" y="1320800"/>
            <a:ext cx="8853487" cy="1470025"/>
          </a:xfrm>
        </p:spPr>
        <p:txBody>
          <a:bodyPr anchor="b"/>
          <a:lstStyle>
            <a:lvl1pPr>
              <a:defRPr sz="3200"/>
            </a:lvl1pPr>
          </a:lstStyle>
          <a:p>
            <a:r>
              <a:rPr lang="en-US" smtClean="0"/>
              <a:t>Click to edit Master title style</a:t>
            </a:r>
            <a:endParaRPr lang="en-US"/>
          </a:p>
        </p:txBody>
      </p:sp>
      <p:sp>
        <p:nvSpPr>
          <p:cNvPr id="631834" name="AutoShape 26"/>
          <p:cNvSpPr>
            <a:spLocks noChangeArrowheads="1"/>
          </p:cNvSpPr>
          <p:nvPr/>
        </p:nvSpPr>
        <p:spPr bwMode="auto">
          <a:xfrm>
            <a:off x="-241300" y="2862263"/>
            <a:ext cx="241300" cy="241300"/>
          </a:xfrm>
          <a:prstGeom prst="star4">
            <a:avLst>
              <a:gd name="adj" fmla="val 12500"/>
            </a:avLst>
          </a:prstGeom>
          <a:gradFill rotWithShape="1">
            <a:gsLst>
              <a:gs pos="0">
                <a:schemeClr val="bg1"/>
              </a:gs>
              <a:gs pos="100000">
                <a:schemeClr val="bg1">
                  <a:gamma/>
                  <a:shade val="46275"/>
                  <a:invGamma/>
                  <a:alpha val="0"/>
                </a:schemeClr>
              </a:gs>
            </a:gsLst>
            <a:path path="shape">
              <a:fillToRect l="50000" t="50000" r="50000" b="50000"/>
            </a:path>
          </a:gradFill>
          <a:ln w="9525">
            <a:noFill/>
            <a:miter lim="800000"/>
            <a:headEnd/>
            <a:tailEnd/>
          </a:ln>
          <a:effectLst/>
        </p:spPr>
        <p:txBody>
          <a:bodyPr wrap="none" anchor="ctr"/>
          <a:lstStyle/>
          <a:p>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0"/>
                                  </p:stCondLst>
                                  <p:childTnLst>
                                    <p:animMotion origin="layout" path="M 4.44444E-6 -4.07407E-6 C 0.17725 0.0007 0.84166 0.00348 1.06319 0.0044 " pathEditMode="relative" rAng="0" ptsTypes="aa">
                                      <p:cBhvr>
                                        <p:cTn id="6" dur="1000" fill="hold"/>
                                        <p:tgtEl>
                                          <p:spTgt spid="631833"/>
                                        </p:tgtEl>
                                        <p:attrNameLst>
                                          <p:attrName>ppt_x</p:attrName>
                                          <p:attrName>ppt_y</p:attrName>
                                        </p:attrNameLst>
                                      </p:cBhvr>
                                      <p:rCtr x="532" y="2"/>
                                    </p:animMotion>
                                  </p:childTnLst>
                                </p:cTn>
                              </p:par>
                              <p:par>
                                <p:cTn id="7" presetID="22" presetClass="entr" presetSubtype="8" fill="hold" grpId="0" nodeType="withEffect">
                                  <p:stCondLst>
                                    <p:cond delay="0"/>
                                  </p:stCondLst>
                                  <p:childTnLst>
                                    <p:set>
                                      <p:cBhvr>
                                        <p:cTn id="8" dur="1" fill="hold">
                                          <p:stCondLst>
                                            <p:cond delay="0"/>
                                          </p:stCondLst>
                                        </p:cTn>
                                        <p:tgtEl>
                                          <p:spTgt spid="631815"/>
                                        </p:tgtEl>
                                        <p:attrNameLst>
                                          <p:attrName>style.visibility</p:attrName>
                                        </p:attrNameLst>
                                      </p:cBhvr>
                                      <p:to>
                                        <p:strVal val="visible"/>
                                      </p:to>
                                    </p:set>
                                    <p:animEffect transition="in" filter="wipe(left)">
                                      <p:cBhvr>
                                        <p:cTn id="9" dur="1000"/>
                                        <p:tgtEl>
                                          <p:spTgt spid="631815"/>
                                        </p:tgtEl>
                                      </p:cBhvr>
                                    </p:animEffect>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4.44444E-6 -3.7037E-6 C 0.17725 0.0007 0.84166 0.00324 1.06319 0.00394 " pathEditMode="relative" rAng="0" ptsTypes="aa">
                                      <p:cBhvr>
                                        <p:cTn id="12" dur="1000" fill="hold"/>
                                        <p:tgtEl>
                                          <p:spTgt spid="631834"/>
                                        </p:tgtEl>
                                        <p:attrNameLst>
                                          <p:attrName>ppt_x</p:attrName>
                                          <p:attrName>ppt_y</p:attrName>
                                        </p:attrNameLst>
                                      </p:cBhvr>
                                      <p:rCtr x="532" y="2"/>
                                    </p:animMotion>
                                  </p:childTnLst>
                                </p:cTn>
                              </p:par>
                              <p:par>
                                <p:cTn id="13" presetID="22" presetClass="entr" presetSubtype="8" fill="hold" grpId="0" nodeType="withEffect">
                                  <p:stCondLst>
                                    <p:cond delay="0"/>
                                  </p:stCondLst>
                                  <p:childTnLst>
                                    <p:set>
                                      <p:cBhvr>
                                        <p:cTn id="14" dur="1" fill="hold">
                                          <p:stCondLst>
                                            <p:cond delay="0"/>
                                          </p:stCondLst>
                                        </p:cTn>
                                        <p:tgtEl>
                                          <p:spTgt spid="631811">
                                            <p:txEl>
                                              <p:pRg st="0" end="0"/>
                                            </p:txEl>
                                          </p:spTgt>
                                        </p:tgtEl>
                                        <p:attrNameLst>
                                          <p:attrName>style.visibility</p:attrName>
                                        </p:attrNameLst>
                                      </p:cBhvr>
                                      <p:to>
                                        <p:strVal val="visible"/>
                                      </p:to>
                                    </p:set>
                                    <p:animEffect transition="in" filter="wipe(left)">
                                      <p:cBhvr>
                                        <p:cTn id="15" dur="1000"/>
                                        <p:tgtEl>
                                          <p:spTgt spid="6318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33" grpId="0" animBg="1"/>
      <p:bldP spid="631811" grpId="0" build="p">
        <p:tmplLst>
          <p:tmpl lvl="1">
            <p:tnLst>
              <p:par>
                <p:cTn presetID="22" presetClass="entr" presetSubtype="8" fill="hold" nodeType="withEffect">
                  <p:stCondLst>
                    <p:cond delay="0"/>
                  </p:stCondLst>
                  <p:childTnLst>
                    <p:set>
                      <p:cBhvr>
                        <p:cTn dur="1" fill="hold">
                          <p:stCondLst>
                            <p:cond delay="0"/>
                          </p:stCondLst>
                        </p:cTn>
                        <p:tgtEl>
                          <p:spTgt spid="631811"/>
                        </p:tgtEl>
                        <p:attrNameLst>
                          <p:attrName>style.visibility</p:attrName>
                        </p:attrNameLst>
                      </p:cBhvr>
                      <p:to>
                        <p:strVal val="visible"/>
                      </p:to>
                    </p:set>
                    <p:animEffect transition="in" filter="wipe(left)">
                      <p:cBhvr>
                        <p:cTn dur="1000"/>
                        <p:tgtEl>
                          <p:spTgt spid="631811"/>
                        </p:tgtEl>
                      </p:cBhvr>
                    </p:animEffect>
                  </p:childTnLst>
                </p:cTn>
              </p:par>
            </p:tnLst>
          </p:tmpl>
        </p:tmplLst>
      </p:bldP>
      <p:bldP spid="631815" grpId="0"/>
      <p:bldP spid="63183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BF515EF-66DB-4F6C-B435-AB6BFCA42E06}" type="slidenum">
              <a:rPr lang="en-US"/>
              <a:pPr/>
              <a:t>‹#›</a:t>
            </a:fld>
            <a:endParaRPr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3C89F2-3CB5-4ED9-BFC2-4B762EFCDC22}" type="slidenum">
              <a:rPr lang="en-US"/>
              <a:pPr/>
              <a:t>‹#›</a:t>
            </a:fld>
            <a:endParaRPr lang="en-US"/>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1125" y="692150"/>
            <a:ext cx="4349750" cy="5616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3275" y="692150"/>
            <a:ext cx="4351338" cy="5616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7D75ED-AC86-4F7E-B669-D5BAFFB8DDE2}" type="slidenum">
              <a:rPr lang="en-US"/>
              <a:pPr/>
              <a:t>‹#›</a:t>
            </a:fld>
            <a:endParaRPr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AFC1E70-18B7-487D-ADB9-C47BB294B822}" type="slidenum">
              <a:rPr lang="en-US"/>
              <a:pPr/>
              <a:t>‹#›</a:t>
            </a:fld>
            <a:endParaRPr 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0E9DF47-815B-494E-8914-E6CD0E4FB040}" type="slidenum">
              <a:rPr lang="en-US"/>
              <a:pPr/>
              <a:t>‹#›</a:t>
            </a:fld>
            <a:endParaRPr 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CAB14B3-5B25-4489-8EA5-5BE6A1448B8C}" type="slidenum">
              <a:rPr lang="en-US"/>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C3CEB84-E1D4-468E-BF33-3B5ACC12266F}" type="slidenum">
              <a:rPr lang="en-US"/>
              <a:pPr/>
              <a:t>‹#›</a:t>
            </a:fld>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BB93BDC-F148-4F4C-B662-FC56D23B151C}" type="slidenum">
              <a:rPr lang="en-US"/>
              <a:pPr/>
              <a:t>‹#›</a:t>
            </a:fld>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79000F-3954-42DB-AD9E-D5736E8715C5}" type="slidenum">
              <a:rPr lang="en-US"/>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1638" y="69850"/>
            <a:ext cx="2212975" cy="62388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1125" y="69850"/>
            <a:ext cx="6488113" cy="6238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2BCA952-E9F7-4292-BE06-8B45033E9373}" type="slidenum">
              <a:rPr lang="en-US"/>
              <a:pPr/>
              <a:t>‹#›</a:t>
            </a:fld>
            <a:endParaRPr lang="en-US"/>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hyperlink" Target="http://www.m62.net/" TargetMode="External"/><Relationship Id="rId18" Type="http://schemas.openxmlformats.org/officeDocument/2006/relationships/image" Target="../media/image6.png"/><Relationship Id="rId3" Type="http://schemas.openxmlformats.org/officeDocument/2006/relationships/slideLayout" Target="../slideLayouts/slideLayout14.xml"/><Relationship Id="rId21" Type="http://schemas.openxmlformats.org/officeDocument/2006/relationships/image" Target="../media/image8.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hyperlink" Target="http://www.m62.net/powerpoint-slides/" TargetMode="External"/><Relationship Id="rId2" Type="http://schemas.openxmlformats.org/officeDocument/2006/relationships/slideLayout" Target="../slideLayouts/slideLayout13.xml"/><Relationship Id="rId16" Type="http://schemas.openxmlformats.org/officeDocument/2006/relationships/image" Target="../media/image5.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hyperlink" Target="http://www.m62.net/presentation-theory/bullet-points-dont-work/beyond-bullet-points/" TargetMode="External"/><Relationship Id="rId10" Type="http://schemas.openxmlformats.org/officeDocument/2006/relationships/slideLayout" Target="../slideLayouts/slideLayout21.xml"/><Relationship Id="rId19" Type="http://schemas.openxmlformats.org/officeDocument/2006/relationships/hyperlink" Target="http://www.m62.net/powerpoint-training/" TargetMode="Externa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0716" name="Picture 12" descr="bg for pot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p:spPr>
      </p:pic>
      <p:sp>
        <p:nvSpPr>
          <p:cNvPr id="200707" name="Rectangle 3"/>
          <p:cNvSpPr>
            <a:spLocks noGrp="1" noChangeArrowheads="1"/>
          </p:cNvSpPr>
          <p:nvPr>
            <p:ph type="body" idx="1"/>
          </p:nvPr>
        </p:nvSpPr>
        <p:spPr bwMode="auto">
          <a:xfrm>
            <a:off x="111125" y="692150"/>
            <a:ext cx="8853488" cy="5616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p:txBody>
      </p:sp>
      <p:sp>
        <p:nvSpPr>
          <p:cNvPr id="200708" name="Rectangle 4"/>
          <p:cNvSpPr>
            <a:spLocks noGrp="1" noChangeArrowheads="1"/>
          </p:cNvSpPr>
          <p:nvPr>
            <p:ph type="dt" sz="half" idx="2"/>
          </p:nvPr>
        </p:nvSpPr>
        <p:spPr bwMode="auto">
          <a:xfrm>
            <a:off x="1187450" y="6597650"/>
            <a:ext cx="658813"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spcBef>
                <a:spcPct val="0"/>
              </a:spcBef>
              <a:defRPr sz="800">
                <a:solidFill>
                  <a:schemeClr val="accent1"/>
                </a:solidFill>
              </a:defRPr>
            </a:lvl1pPr>
          </a:lstStyle>
          <a:p>
            <a:endParaRPr lang="en-US"/>
          </a:p>
        </p:txBody>
      </p:sp>
      <p:sp>
        <p:nvSpPr>
          <p:cNvPr id="200709" name="Rectangle 5"/>
          <p:cNvSpPr>
            <a:spLocks noGrp="1" noChangeArrowheads="1"/>
          </p:cNvSpPr>
          <p:nvPr>
            <p:ph type="ftr" sz="quarter" idx="3"/>
          </p:nvPr>
        </p:nvSpPr>
        <p:spPr bwMode="auto">
          <a:xfrm>
            <a:off x="1906588" y="6597650"/>
            <a:ext cx="6337300"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spcBef>
                <a:spcPct val="0"/>
              </a:spcBef>
              <a:defRPr sz="800">
                <a:solidFill>
                  <a:schemeClr val="accent1"/>
                </a:solidFill>
              </a:defRPr>
            </a:lvl1pPr>
          </a:lstStyle>
          <a:p>
            <a:endParaRPr lang="en-US"/>
          </a:p>
        </p:txBody>
      </p:sp>
      <p:sp>
        <p:nvSpPr>
          <p:cNvPr id="200710" name="Rectangle 6"/>
          <p:cNvSpPr>
            <a:spLocks noGrp="1" noChangeArrowheads="1"/>
          </p:cNvSpPr>
          <p:nvPr>
            <p:ph type="sldNum" sz="quarter" idx="4"/>
          </p:nvPr>
        </p:nvSpPr>
        <p:spPr bwMode="auto">
          <a:xfrm>
            <a:off x="8305800" y="6597650"/>
            <a:ext cx="658813"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eaLnBrk="1" hangingPunct="1">
              <a:spcBef>
                <a:spcPct val="0"/>
              </a:spcBef>
              <a:defRPr sz="800">
                <a:solidFill>
                  <a:schemeClr val="accent1"/>
                </a:solidFill>
              </a:defRPr>
            </a:lvl1pPr>
          </a:lstStyle>
          <a:p>
            <a:fld id="{9AF10122-BCFC-4DE4-8208-46DCAA828691}" type="slidenum">
              <a:rPr lang="en-US"/>
              <a:pPr/>
              <a:t>‹#›</a:t>
            </a:fld>
            <a:endParaRPr lang="en-US"/>
          </a:p>
        </p:txBody>
      </p:sp>
      <p:sp>
        <p:nvSpPr>
          <p:cNvPr id="200711" name="Rectangle 7"/>
          <p:cNvSpPr>
            <a:spLocks noGrp="1" noChangeArrowheads="1"/>
          </p:cNvSpPr>
          <p:nvPr>
            <p:ph type="title"/>
          </p:nvPr>
        </p:nvSpPr>
        <p:spPr bwMode="auto">
          <a:xfrm>
            <a:off x="111125" y="69850"/>
            <a:ext cx="6624638" cy="517525"/>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57"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0711"/>
                                        </p:tgtEl>
                                        <p:attrNameLst>
                                          <p:attrName>style.visibility</p:attrName>
                                        </p:attrNameLst>
                                      </p:cBhvr>
                                      <p:to>
                                        <p:strVal val="visible"/>
                                      </p:to>
                                    </p:set>
                                    <p:animEffect transition="in" filter="wipe(right)">
                                      <p:cBhvr>
                                        <p:cTn id="7" dur="500"/>
                                        <p:tgtEl>
                                          <p:spTgt spid="2007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0707">
                                            <p:txEl>
                                              <p:pRg st="0" end="0"/>
                                            </p:txEl>
                                          </p:spTgt>
                                        </p:tgtEl>
                                        <p:attrNameLst>
                                          <p:attrName>style.visibility</p:attrName>
                                        </p:attrNameLst>
                                      </p:cBhvr>
                                      <p:to>
                                        <p:strVal val="visible"/>
                                      </p:to>
                                    </p:set>
                                    <p:animEffect transition="in" filter="wipe(left)">
                                      <p:cBhvr>
                                        <p:cTn id="11" dur="500"/>
                                        <p:tgtEl>
                                          <p:spTgt spid="2007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p:tmplLst>
          <p:tmpl lvl="1">
            <p:tnLst>
              <p:par>
                <p:cTn presetID="22" presetClass="entr" presetSubtype="8" fill="hold" nodeType="after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500"/>
                        <p:tgtEl>
                          <p:spTgt spid="200707"/>
                        </p:tgtEl>
                      </p:cBhvr>
                    </p:animEffect>
                  </p:childTnLst>
                </p:cTn>
              </p:par>
            </p:tnLst>
          </p:tmpl>
        </p:tmplLst>
      </p:bldP>
      <p:bldP spid="200711" grpId="0"/>
    </p:bldLst>
  </p:timing>
  <p:txStyles>
    <p:titleStyle>
      <a:lvl1pPr algn="l" rtl="0" eaLnBrk="1" fontAlgn="base" hangingPunct="1">
        <a:spcBef>
          <a:spcPct val="0"/>
        </a:spcBef>
        <a:spcAft>
          <a:spcPct val="0"/>
        </a:spcAft>
        <a:defRPr sz="2400">
          <a:solidFill>
            <a:schemeClr val="bg1"/>
          </a:solidFill>
          <a:latin typeface="+mj-lt"/>
          <a:ea typeface="+mj-ea"/>
          <a:cs typeface="+mj-cs"/>
        </a:defRPr>
      </a:lvl1pPr>
      <a:lvl2pPr algn="l" rtl="0" eaLnBrk="1" fontAlgn="base" hangingPunct="1">
        <a:spcBef>
          <a:spcPct val="0"/>
        </a:spcBef>
        <a:spcAft>
          <a:spcPct val="0"/>
        </a:spcAft>
        <a:defRPr sz="2400">
          <a:solidFill>
            <a:schemeClr val="bg1"/>
          </a:solidFill>
          <a:latin typeface="Arial Narrow" pitchFamily="34" charset="0"/>
        </a:defRPr>
      </a:lvl2pPr>
      <a:lvl3pPr algn="l" rtl="0" eaLnBrk="1" fontAlgn="base" hangingPunct="1">
        <a:spcBef>
          <a:spcPct val="0"/>
        </a:spcBef>
        <a:spcAft>
          <a:spcPct val="0"/>
        </a:spcAft>
        <a:defRPr sz="2400">
          <a:solidFill>
            <a:schemeClr val="bg1"/>
          </a:solidFill>
          <a:latin typeface="Arial Narrow" pitchFamily="34" charset="0"/>
        </a:defRPr>
      </a:lvl3pPr>
      <a:lvl4pPr algn="l" rtl="0" eaLnBrk="1" fontAlgn="base" hangingPunct="1">
        <a:spcBef>
          <a:spcPct val="0"/>
        </a:spcBef>
        <a:spcAft>
          <a:spcPct val="0"/>
        </a:spcAft>
        <a:defRPr sz="2400">
          <a:solidFill>
            <a:schemeClr val="bg1"/>
          </a:solidFill>
          <a:latin typeface="Arial Narrow" pitchFamily="34" charset="0"/>
        </a:defRPr>
      </a:lvl4pPr>
      <a:lvl5pPr algn="l" rtl="0" eaLnBrk="1" fontAlgn="base" hangingPunct="1">
        <a:spcBef>
          <a:spcPct val="0"/>
        </a:spcBef>
        <a:spcAft>
          <a:spcPct val="0"/>
        </a:spcAft>
        <a:defRPr sz="2400">
          <a:solidFill>
            <a:schemeClr val="bg1"/>
          </a:solidFill>
          <a:latin typeface="Arial Narrow" pitchFamily="34" charset="0"/>
        </a:defRPr>
      </a:lvl5pPr>
      <a:lvl6pPr marL="457200" algn="l" rtl="0" eaLnBrk="1" fontAlgn="base" hangingPunct="1">
        <a:spcBef>
          <a:spcPct val="0"/>
        </a:spcBef>
        <a:spcAft>
          <a:spcPct val="0"/>
        </a:spcAft>
        <a:defRPr sz="2400">
          <a:solidFill>
            <a:schemeClr val="bg1"/>
          </a:solidFill>
          <a:latin typeface="Arial Narrow" pitchFamily="34" charset="0"/>
        </a:defRPr>
      </a:lvl6pPr>
      <a:lvl7pPr marL="914400" algn="l" rtl="0" eaLnBrk="1" fontAlgn="base" hangingPunct="1">
        <a:spcBef>
          <a:spcPct val="0"/>
        </a:spcBef>
        <a:spcAft>
          <a:spcPct val="0"/>
        </a:spcAft>
        <a:defRPr sz="2400">
          <a:solidFill>
            <a:schemeClr val="bg1"/>
          </a:solidFill>
          <a:latin typeface="Arial Narrow" pitchFamily="34" charset="0"/>
        </a:defRPr>
      </a:lvl7pPr>
      <a:lvl8pPr marL="1371600" algn="l" rtl="0" eaLnBrk="1" fontAlgn="base" hangingPunct="1">
        <a:spcBef>
          <a:spcPct val="0"/>
        </a:spcBef>
        <a:spcAft>
          <a:spcPct val="0"/>
        </a:spcAft>
        <a:defRPr sz="2400">
          <a:solidFill>
            <a:schemeClr val="bg1"/>
          </a:solidFill>
          <a:latin typeface="Arial Narrow" pitchFamily="34" charset="0"/>
        </a:defRPr>
      </a:lvl8pPr>
      <a:lvl9pPr marL="1828800" algn="l" rtl="0" eaLnBrk="1" fontAlgn="base" hangingPunct="1">
        <a:spcBef>
          <a:spcPct val="0"/>
        </a:spcBef>
        <a:spcAft>
          <a:spcPct val="0"/>
        </a:spcAft>
        <a:defRPr sz="2400">
          <a:solidFill>
            <a:schemeClr val="bg1"/>
          </a:solidFill>
          <a:latin typeface="Arial Narrow" pitchFamily="34" charset="0"/>
        </a:defRPr>
      </a:lvl9pPr>
    </p:titleStyle>
    <p:bodyStyle>
      <a:lvl1pPr marL="342900" indent="-342900" algn="l" rtl="0" eaLnBrk="1" fontAlgn="base" hangingPunct="1">
        <a:spcBef>
          <a:spcPct val="20000"/>
        </a:spcBef>
        <a:spcAft>
          <a:spcPct val="0"/>
        </a:spcAft>
        <a:defRPr sz="2400">
          <a:solidFill>
            <a:schemeClr val="accent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7954" name="Rectangle 2"/>
          <p:cNvSpPr>
            <a:spLocks noChangeArrowheads="1"/>
          </p:cNvSpPr>
          <p:nvPr/>
        </p:nvSpPr>
        <p:spPr bwMode="auto">
          <a:xfrm>
            <a:off x="0" y="0"/>
            <a:ext cx="9144000" cy="6858000"/>
          </a:xfrm>
          <a:prstGeom prst="rect">
            <a:avLst/>
          </a:prstGeom>
          <a:gradFill rotWithShape="1">
            <a:gsLst>
              <a:gs pos="0">
                <a:schemeClr val="bg1"/>
              </a:gs>
              <a:gs pos="100000">
                <a:srgbClr val="D9D9D9"/>
              </a:gs>
            </a:gsLst>
            <a:lin ang="5400000" scaled="1"/>
          </a:gradFill>
          <a:ln w="9525">
            <a:noFill/>
            <a:miter lim="800000"/>
            <a:headEnd/>
            <a:tailEnd/>
          </a:ln>
          <a:effectLst/>
        </p:spPr>
        <p:txBody>
          <a:bodyPr wrap="none" anchor="ctr"/>
          <a:lstStyle/>
          <a:p>
            <a:pPr algn="ctr" eaLnBrk="1" hangingPunct="1">
              <a:spcBef>
                <a:spcPct val="0"/>
              </a:spcBef>
            </a:pPr>
            <a:endParaRPr lang="en-US" sz="1800"/>
          </a:p>
        </p:txBody>
      </p:sp>
      <p:sp>
        <p:nvSpPr>
          <p:cNvPr id="637955" name="Rectangle 3"/>
          <p:cNvSpPr>
            <a:spLocks noChangeArrowheads="1"/>
          </p:cNvSpPr>
          <p:nvPr/>
        </p:nvSpPr>
        <p:spPr bwMode="auto">
          <a:xfrm>
            <a:off x="-93663" y="6453188"/>
            <a:ext cx="8532813" cy="366712"/>
          </a:xfrm>
          <a:prstGeom prst="rect">
            <a:avLst/>
          </a:prstGeom>
          <a:noFill/>
          <a:ln w="9525" algn="ctr">
            <a:noFill/>
            <a:miter lim="800000"/>
            <a:headEnd/>
            <a:tailEnd/>
          </a:ln>
          <a:effectLst/>
        </p:spPr>
        <p:txBody>
          <a:bodyPr lIns="0" tIns="0" rIns="0" bIns="0" anchor="ctr"/>
          <a:lstStyle/>
          <a:p>
            <a:pPr algn="r" eaLnBrk="1" hangingPunct="1">
              <a:spcBef>
                <a:spcPct val="0"/>
              </a:spcBef>
            </a:pPr>
            <a:r>
              <a:rPr lang="en-US" sz="1200">
                <a:solidFill>
                  <a:srgbClr val="4D4D4D"/>
                </a:solidFill>
                <a:latin typeface="Neo Sans" pitchFamily="34" charset="0"/>
              </a:rPr>
              <a:t>m62 visualcommunications is the global leader in presentation effectiveness, from offices in the UK, USA, and Singapore</a:t>
            </a:r>
          </a:p>
        </p:txBody>
      </p:sp>
      <p:pic>
        <p:nvPicPr>
          <p:cNvPr id="637956" name="Picture 4" descr="m62-logo">
            <a:hlinkClick r:id="rId13"/>
          </p:cNvPr>
          <p:cNvPicPr>
            <a:picLocks noChangeAspect="1" noChangeArrowheads="1"/>
          </p:cNvPicPr>
          <p:nvPr/>
        </p:nvPicPr>
        <p:blipFill>
          <a:blip r:embed="rId14" cstate="print"/>
          <a:srcRect/>
          <a:stretch>
            <a:fillRect/>
          </a:stretch>
        </p:blipFill>
        <p:spPr bwMode="auto">
          <a:xfrm>
            <a:off x="8502650" y="6484938"/>
            <a:ext cx="381000" cy="257175"/>
          </a:xfrm>
          <a:prstGeom prst="rect">
            <a:avLst/>
          </a:prstGeom>
          <a:noFill/>
        </p:spPr>
      </p:pic>
      <p:pic>
        <p:nvPicPr>
          <p:cNvPr id="637957" name="Picture 5" descr="1">
            <a:hlinkClick r:id="rId15"/>
          </p:cNvPr>
          <p:cNvPicPr>
            <a:picLocks noChangeAspect="1" noChangeArrowheads="1"/>
          </p:cNvPicPr>
          <p:nvPr/>
        </p:nvPicPr>
        <p:blipFill>
          <a:blip r:embed="rId16" cstate="print"/>
          <a:srcRect/>
          <a:stretch>
            <a:fillRect/>
          </a:stretch>
        </p:blipFill>
        <p:spPr bwMode="auto">
          <a:xfrm>
            <a:off x="260350" y="777875"/>
            <a:ext cx="2000250" cy="1457325"/>
          </a:xfrm>
          <a:prstGeom prst="rect">
            <a:avLst/>
          </a:prstGeom>
          <a:noFill/>
        </p:spPr>
      </p:pic>
      <p:pic>
        <p:nvPicPr>
          <p:cNvPr id="637958" name="Picture 6" descr="2">
            <a:hlinkClick r:id="rId17"/>
          </p:cNvPr>
          <p:cNvPicPr>
            <a:picLocks noChangeAspect="1" noChangeArrowheads="1"/>
          </p:cNvPicPr>
          <p:nvPr/>
        </p:nvPicPr>
        <p:blipFill>
          <a:blip r:embed="rId18" cstate="print"/>
          <a:srcRect/>
          <a:stretch>
            <a:fillRect/>
          </a:stretch>
        </p:blipFill>
        <p:spPr bwMode="auto">
          <a:xfrm>
            <a:off x="287338" y="2673350"/>
            <a:ext cx="2000250" cy="1457325"/>
          </a:xfrm>
          <a:prstGeom prst="rect">
            <a:avLst/>
          </a:prstGeom>
          <a:noFill/>
        </p:spPr>
      </p:pic>
      <p:pic>
        <p:nvPicPr>
          <p:cNvPr id="637959" name="Picture 7" descr="3">
            <a:hlinkClick r:id="rId19"/>
          </p:cNvPr>
          <p:cNvPicPr>
            <a:picLocks noChangeAspect="1" noChangeArrowheads="1"/>
          </p:cNvPicPr>
          <p:nvPr/>
        </p:nvPicPr>
        <p:blipFill>
          <a:blip r:embed="rId20" cstate="print"/>
          <a:srcRect/>
          <a:stretch>
            <a:fillRect/>
          </a:stretch>
        </p:blipFill>
        <p:spPr bwMode="auto">
          <a:xfrm>
            <a:off x="287338" y="4568825"/>
            <a:ext cx="2000250" cy="1457325"/>
          </a:xfrm>
          <a:prstGeom prst="rect">
            <a:avLst/>
          </a:prstGeom>
          <a:noFill/>
        </p:spPr>
      </p:pic>
      <p:sp>
        <p:nvSpPr>
          <p:cNvPr id="637960" name="Text Box 8">
            <a:hlinkClick r:id="rId15"/>
          </p:cNvPr>
          <p:cNvSpPr txBox="1">
            <a:spLocks noChangeArrowheads="1"/>
          </p:cNvSpPr>
          <p:nvPr/>
        </p:nvSpPr>
        <p:spPr bwMode="auto">
          <a:xfrm>
            <a:off x="379413" y="2290763"/>
            <a:ext cx="1636712" cy="212725"/>
          </a:xfrm>
          <a:prstGeom prst="rect">
            <a:avLst/>
          </a:prstGeom>
          <a:noFill/>
          <a:ln w="9525" algn="ctr">
            <a:noFill/>
            <a:miter lim="800000"/>
            <a:headEnd/>
            <a:tailEnd/>
          </a:ln>
          <a:effectLst/>
        </p:spPr>
        <p:txBody>
          <a:bodyPr wrap="none" lIns="0" tIns="0" rIns="0" bIns="0" anchor="ctr">
            <a:spAutoFit/>
          </a:bodyPr>
          <a:lstStyle/>
          <a:p>
            <a:pPr eaLnBrk="1" hangingPunct="1">
              <a:spcBef>
                <a:spcPct val="0"/>
              </a:spcBef>
            </a:pPr>
            <a:r>
              <a:rPr lang="en-US" sz="1400">
                <a:solidFill>
                  <a:srgbClr val="135971"/>
                </a:solidFill>
                <a:latin typeface="Neo Sans" pitchFamily="34" charset="0"/>
              </a:rPr>
              <a:t>Beyond Bullet Points</a:t>
            </a:r>
          </a:p>
        </p:txBody>
      </p:sp>
      <p:sp>
        <p:nvSpPr>
          <p:cNvPr id="637961" name="Text Box 9">
            <a:hlinkClick r:id="rId17"/>
          </p:cNvPr>
          <p:cNvSpPr txBox="1">
            <a:spLocks noChangeArrowheads="1"/>
          </p:cNvSpPr>
          <p:nvPr/>
        </p:nvSpPr>
        <p:spPr bwMode="auto">
          <a:xfrm>
            <a:off x="379413" y="4189413"/>
            <a:ext cx="1417637" cy="212725"/>
          </a:xfrm>
          <a:prstGeom prst="rect">
            <a:avLst/>
          </a:prstGeom>
          <a:noFill/>
          <a:ln w="9525" algn="ctr">
            <a:noFill/>
            <a:miter lim="800000"/>
            <a:headEnd/>
            <a:tailEnd/>
          </a:ln>
          <a:effectLst/>
        </p:spPr>
        <p:txBody>
          <a:bodyPr wrap="none" lIns="0" tIns="0" rIns="0" bIns="0" anchor="ctr">
            <a:spAutoFit/>
          </a:bodyPr>
          <a:lstStyle/>
          <a:p>
            <a:pPr eaLnBrk="1" hangingPunct="1">
              <a:spcBef>
                <a:spcPct val="0"/>
              </a:spcBef>
            </a:pPr>
            <a:r>
              <a:rPr lang="en-US" sz="1400">
                <a:solidFill>
                  <a:srgbClr val="135971"/>
                </a:solidFill>
                <a:latin typeface="Neo Sans" pitchFamily="34" charset="0"/>
              </a:rPr>
              <a:t>PowerPoint Slides</a:t>
            </a:r>
          </a:p>
        </p:txBody>
      </p:sp>
      <p:sp>
        <p:nvSpPr>
          <p:cNvPr id="637962" name="Text Box 10">
            <a:hlinkClick r:id="rId19"/>
          </p:cNvPr>
          <p:cNvSpPr txBox="1">
            <a:spLocks noChangeArrowheads="1"/>
          </p:cNvSpPr>
          <p:nvPr/>
        </p:nvSpPr>
        <p:spPr bwMode="auto">
          <a:xfrm>
            <a:off x="379413" y="6084888"/>
            <a:ext cx="1598612" cy="212725"/>
          </a:xfrm>
          <a:prstGeom prst="rect">
            <a:avLst/>
          </a:prstGeom>
          <a:noFill/>
          <a:ln w="9525" algn="ctr">
            <a:noFill/>
            <a:miter lim="800000"/>
            <a:headEnd/>
            <a:tailEnd/>
          </a:ln>
          <a:effectLst/>
        </p:spPr>
        <p:txBody>
          <a:bodyPr wrap="none" lIns="0" tIns="0" rIns="0" bIns="0" anchor="ctr">
            <a:spAutoFit/>
          </a:bodyPr>
          <a:lstStyle/>
          <a:p>
            <a:pPr eaLnBrk="1" hangingPunct="1">
              <a:spcBef>
                <a:spcPct val="0"/>
              </a:spcBef>
            </a:pPr>
            <a:r>
              <a:rPr lang="en-US" sz="1400">
                <a:solidFill>
                  <a:srgbClr val="135971"/>
                </a:solidFill>
                <a:latin typeface="Neo Sans" pitchFamily="34" charset="0"/>
              </a:rPr>
              <a:t>PowerPoint Training</a:t>
            </a:r>
          </a:p>
        </p:txBody>
      </p:sp>
      <p:pic>
        <p:nvPicPr>
          <p:cNvPr id="637963" name="Picture 11" descr="bg"/>
          <p:cNvPicPr>
            <a:picLocks noChangeAspect="1" noChangeArrowheads="1"/>
          </p:cNvPicPr>
          <p:nvPr/>
        </p:nvPicPr>
        <p:blipFill>
          <a:blip r:embed="rId21" cstate="print"/>
          <a:srcRect/>
          <a:stretch>
            <a:fillRect/>
          </a:stretch>
        </p:blipFill>
        <p:spPr bwMode="auto">
          <a:xfrm>
            <a:off x="2520950" y="777875"/>
            <a:ext cx="6362700" cy="5248275"/>
          </a:xfrm>
          <a:prstGeom prst="rect">
            <a:avLst/>
          </a:prstGeom>
          <a:noFill/>
        </p:spPr>
      </p:pic>
      <p:sp>
        <p:nvSpPr>
          <p:cNvPr id="637964" name="Text Box 12"/>
          <p:cNvSpPr txBox="1">
            <a:spLocks noChangeArrowheads="1"/>
          </p:cNvSpPr>
          <p:nvPr/>
        </p:nvSpPr>
        <p:spPr bwMode="auto">
          <a:xfrm>
            <a:off x="28575" y="188913"/>
            <a:ext cx="9115425" cy="366712"/>
          </a:xfrm>
          <a:prstGeom prst="rect">
            <a:avLst/>
          </a:prstGeom>
          <a:noFill/>
          <a:ln w="9525" algn="ctr">
            <a:noFill/>
            <a:miter lim="800000"/>
            <a:headEnd/>
            <a:tailEnd/>
          </a:ln>
          <a:effectLst/>
        </p:spPr>
        <p:txBody>
          <a:bodyPr lIns="0" tIns="0" rIns="0" bIns="0" anchor="ctr"/>
          <a:lstStyle/>
          <a:p>
            <a:pPr algn="ctr" eaLnBrk="1" hangingPunct="1">
              <a:spcBef>
                <a:spcPct val="0"/>
              </a:spcBef>
            </a:pPr>
            <a:r>
              <a:rPr lang="en-US" sz="2100">
                <a:solidFill>
                  <a:srgbClr val="333333"/>
                </a:solidFill>
                <a:latin typeface="Neo Sans" pitchFamily="34" charset="0"/>
              </a:rPr>
              <a:t>It’s not the </a:t>
            </a:r>
            <a:r>
              <a:rPr lang="en-US" sz="2100" b="1">
                <a:solidFill>
                  <a:srgbClr val="333333"/>
                </a:solidFill>
                <a:latin typeface="Neo Sans" pitchFamily="34" charset="0"/>
              </a:rPr>
              <a:t>design</a:t>
            </a:r>
            <a:r>
              <a:rPr lang="en-US" sz="2100">
                <a:solidFill>
                  <a:srgbClr val="333333"/>
                </a:solidFill>
                <a:latin typeface="Neo Sans" pitchFamily="34" charset="0"/>
              </a:rPr>
              <a:t> of your template, it’s what you </a:t>
            </a:r>
            <a:r>
              <a:rPr lang="en-US" sz="2100" b="1">
                <a:solidFill>
                  <a:srgbClr val="333333"/>
                </a:solidFill>
                <a:latin typeface="Neo Sans" pitchFamily="34" charset="0"/>
              </a:rPr>
              <a:t>do with it</a:t>
            </a:r>
            <a:r>
              <a:rPr lang="en-US" sz="2100">
                <a:solidFill>
                  <a:srgbClr val="333333"/>
                </a:solidFill>
                <a:latin typeface="Neo Sans" pitchFamily="34" charset="0"/>
              </a:rPr>
              <a:t> that counts</a:t>
            </a: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rtl="0" fontAlgn="base">
        <a:spcBef>
          <a:spcPct val="0"/>
        </a:spcBef>
        <a:spcAft>
          <a:spcPct val="0"/>
        </a:spcAft>
        <a:defRPr sz="2000">
          <a:solidFill>
            <a:srgbClr val="333333"/>
          </a:solidFill>
          <a:latin typeface="+mj-lt"/>
          <a:ea typeface="+mj-ea"/>
          <a:cs typeface="+mj-cs"/>
        </a:defRPr>
      </a:lvl1pPr>
      <a:lvl2pPr algn="ctr" rtl="0" fontAlgn="base">
        <a:spcBef>
          <a:spcPct val="0"/>
        </a:spcBef>
        <a:spcAft>
          <a:spcPct val="0"/>
        </a:spcAft>
        <a:defRPr sz="2000">
          <a:solidFill>
            <a:srgbClr val="333333"/>
          </a:solidFill>
          <a:latin typeface="Neo Sans" pitchFamily="34" charset="0"/>
        </a:defRPr>
      </a:lvl2pPr>
      <a:lvl3pPr algn="ctr" rtl="0" fontAlgn="base">
        <a:spcBef>
          <a:spcPct val="0"/>
        </a:spcBef>
        <a:spcAft>
          <a:spcPct val="0"/>
        </a:spcAft>
        <a:defRPr sz="2000">
          <a:solidFill>
            <a:srgbClr val="333333"/>
          </a:solidFill>
          <a:latin typeface="Neo Sans" pitchFamily="34" charset="0"/>
        </a:defRPr>
      </a:lvl3pPr>
      <a:lvl4pPr algn="ctr" rtl="0" fontAlgn="base">
        <a:spcBef>
          <a:spcPct val="0"/>
        </a:spcBef>
        <a:spcAft>
          <a:spcPct val="0"/>
        </a:spcAft>
        <a:defRPr sz="2000">
          <a:solidFill>
            <a:srgbClr val="333333"/>
          </a:solidFill>
          <a:latin typeface="Neo Sans" pitchFamily="34" charset="0"/>
        </a:defRPr>
      </a:lvl4pPr>
      <a:lvl5pPr algn="ctr" rtl="0" fontAlgn="base">
        <a:spcBef>
          <a:spcPct val="0"/>
        </a:spcBef>
        <a:spcAft>
          <a:spcPct val="0"/>
        </a:spcAft>
        <a:defRPr sz="2000">
          <a:solidFill>
            <a:srgbClr val="333333"/>
          </a:solidFill>
          <a:latin typeface="Neo Sans" pitchFamily="34" charset="0"/>
        </a:defRPr>
      </a:lvl5pPr>
      <a:lvl6pPr marL="457200" algn="ctr" rtl="0" fontAlgn="base">
        <a:spcBef>
          <a:spcPct val="0"/>
        </a:spcBef>
        <a:spcAft>
          <a:spcPct val="0"/>
        </a:spcAft>
        <a:defRPr sz="2000">
          <a:solidFill>
            <a:srgbClr val="333333"/>
          </a:solidFill>
          <a:latin typeface="Neo Sans" pitchFamily="34" charset="0"/>
        </a:defRPr>
      </a:lvl6pPr>
      <a:lvl7pPr marL="914400" algn="ctr" rtl="0" fontAlgn="base">
        <a:spcBef>
          <a:spcPct val="0"/>
        </a:spcBef>
        <a:spcAft>
          <a:spcPct val="0"/>
        </a:spcAft>
        <a:defRPr sz="2000">
          <a:solidFill>
            <a:srgbClr val="333333"/>
          </a:solidFill>
          <a:latin typeface="Neo Sans" pitchFamily="34" charset="0"/>
        </a:defRPr>
      </a:lvl7pPr>
      <a:lvl8pPr marL="1371600" algn="ctr" rtl="0" fontAlgn="base">
        <a:spcBef>
          <a:spcPct val="0"/>
        </a:spcBef>
        <a:spcAft>
          <a:spcPct val="0"/>
        </a:spcAft>
        <a:defRPr sz="2000">
          <a:solidFill>
            <a:srgbClr val="333333"/>
          </a:solidFill>
          <a:latin typeface="Neo Sans" pitchFamily="34" charset="0"/>
        </a:defRPr>
      </a:lvl8pPr>
      <a:lvl9pPr marL="1828800" algn="ctr" rtl="0" fontAlgn="base">
        <a:spcBef>
          <a:spcPct val="0"/>
        </a:spcBef>
        <a:spcAft>
          <a:spcPct val="0"/>
        </a:spcAft>
        <a:defRPr sz="2000">
          <a:solidFill>
            <a:srgbClr val="333333"/>
          </a:solidFill>
          <a:latin typeface="Neo Sans"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7477" name="Picture 5" descr="tb for pot 1"/>
          <p:cNvPicPr>
            <a:picLocks noChangeAspect="1" noChangeArrowheads="1"/>
          </p:cNvPicPr>
          <p:nvPr/>
        </p:nvPicPr>
        <p:blipFill>
          <a:blip r:embed="rId4" cstate="print"/>
          <a:srcRect r="16025" b="87939"/>
          <a:stretch>
            <a:fillRect/>
          </a:stretch>
        </p:blipFill>
        <p:spPr bwMode="auto">
          <a:xfrm>
            <a:off x="0" y="0"/>
            <a:ext cx="7678738" cy="827088"/>
          </a:xfrm>
          <a:prstGeom prst="rect">
            <a:avLst/>
          </a:prstGeom>
          <a:noFill/>
        </p:spPr>
      </p:pic>
      <p:sp>
        <p:nvSpPr>
          <p:cNvPr id="617475" name="Rectangle 3"/>
          <p:cNvSpPr>
            <a:spLocks noGrp="1" noChangeArrowheads="1"/>
          </p:cNvSpPr>
          <p:nvPr>
            <p:ph type="title"/>
          </p:nvPr>
        </p:nvSpPr>
        <p:spPr/>
        <p:txBody>
          <a:bodyPr/>
          <a:lstStyle/>
          <a:p>
            <a:r>
              <a:rPr lang="en-US" dirty="0" smtClean="0"/>
              <a:t>My </a:t>
            </a:r>
            <a:r>
              <a:rPr lang="en-US" dirty="0" err="1" smtClean="0"/>
              <a:t>Seerah</a:t>
            </a:r>
            <a:r>
              <a:rPr lang="en-US" dirty="0" smtClean="0"/>
              <a:t> Book Project</a:t>
            </a:r>
            <a:endParaRPr lang="en-US" dirty="0"/>
          </a:p>
        </p:txBody>
      </p:sp>
      <p:pic>
        <p:nvPicPr>
          <p:cNvPr id="6" name="Picture 2"/>
          <p:cNvPicPr>
            <a:picLocks noChangeAspect="1" noChangeArrowheads="1"/>
          </p:cNvPicPr>
          <p:nvPr/>
        </p:nvPicPr>
        <p:blipFill>
          <a:blip r:embed="rId5" cstate="print">
            <a:duotone>
              <a:schemeClr val="accent1">
                <a:shade val="45000"/>
                <a:satMod val="135000"/>
              </a:schemeClr>
              <a:prstClr val="white"/>
            </a:duotone>
          </a:blip>
          <a:srcRect/>
          <a:stretch>
            <a:fillRect/>
          </a:stretch>
        </p:blipFill>
        <p:spPr bwMode="auto">
          <a:xfrm>
            <a:off x="5736772" y="836211"/>
            <a:ext cx="3175000" cy="4179835"/>
          </a:xfrm>
          <a:prstGeom prst="rect">
            <a:avLst/>
          </a:prstGeom>
          <a:noFill/>
          <a:ln w="9525">
            <a:noFill/>
            <a:miter lim="800000"/>
            <a:headEnd/>
            <a:tailEnd/>
          </a:ln>
        </p:spPr>
      </p:pic>
      <p:sp>
        <p:nvSpPr>
          <p:cNvPr id="7" name="Rectangle 6"/>
          <p:cNvSpPr/>
          <p:nvPr/>
        </p:nvSpPr>
        <p:spPr>
          <a:xfrm>
            <a:off x="965200" y="599895"/>
            <a:ext cx="4572000" cy="5940088"/>
          </a:xfrm>
          <a:prstGeom prst="rect">
            <a:avLst/>
          </a:prstGeom>
        </p:spPr>
        <p:txBody>
          <a:bodyPr>
            <a:spAutoFit/>
          </a:bodyPr>
          <a:lstStyle/>
          <a:p>
            <a:r>
              <a:rPr lang="en-US" sz="2000" b="1" dirty="0">
                <a:solidFill>
                  <a:schemeClr val="tx2">
                    <a:lumMod val="75000"/>
                  </a:schemeClr>
                </a:solidFill>
              </a:rPr>
              <a:t>ALLAHUMMA SALLI ALA MUHAMMADIW </a:t>
            </a:r>
          </a:p>
          <a:p>
            <a:r>
              <a:rPr lang="en-US" sz="2000" b="1" dirty="0">
                <a:solidFill>
                  <a:schemeClr val="tx2">
                    <a:lumMod val="75000"/>
                  </a:schemeClr>
                </a:solidFill>
              </a:rPr>
              <a:t>WA ALA AALI MUHAMMADIN </a:t>
            </a:r>
          </a:p>
          <a:p>
            <a:r>
              <a:rPr lang="en-US" sz="2000" b="1" dirty="0">
                <a:solidFill>
                  <a:schemeClr val="tx2">
                    <a:lumMod val="75000"/>
                  </a:schemeClr>
                </a:solidFill>
              </a:rPr>
              <a:t>KAMAA SALLAITA </a:t>
            </a:r>
          </a:p>
          <a:p>
            <a:r>
              <a:rPr lang="en-US" sz="2000" b="1" dirty="0">
                <a:solidFill>
                  <a:schemeClr val="tx2">
                    <a:lumMod val="75000"/>
                  </a:schemeClr>
                </a:solidFill>
              </a:rPr>
              <a:t>ALA IBRAHIMA </a:t>
            </a:r>
          </a:p>
          <a:p>
            <a:r>
              <a:rPr lang="en-US" sz="2000" b="1" dirty="0">
                <a:solidFill>
                  <a:schemeClr val="tx2">
                    <a:lumMod val="75000"/>
                  </a:schemeClr>
                </a:solidFill>
              </a:rPr>
              <a:t>WA ALA AALI IBRAHIMA </a:t>
            </a:r>
          </a:p>
          <a:p>
            <a:r>
              <a:rPr lang="en-US" sz="2000" b="1" dirty="0">
                <a:solidFill>
                  <a:schemeClr val="tx2">
                    <a:lumMod val="75000"/>
                  </a:schemeClr>
                </a:solidFill>
              </a:rPr>
              <a:t>INNAKA HAMIDUM MAJID. </a:t>
            </a:r>
          </a:p>
          <a:p>
            <a:r>
              <a:rPr lang="en-US" sz="2000" b="1" dirty="0">
                <a:solidFill>
                  <a:schemeClr val="tx2">
                    <a:lumMod val="75000"/>
                  </a:schemeClr>
                </a:solidFill>
              </a:rPr>
              <a:t>ALLAHUMMA BAARIK ALA MUHAMMADIW WA ALA AALI MUHAMMADIN </a:t>
            </a:r>
          </a:p>
          <a:p>
            <a:r>
              <a:rPr lang="en-US" sz="2000" b="1" dirty="0">
                <a:solidFill>
                  <a:schemeClr val="tx2">
                    <a:lumMod val="75000"/>
                  </a:schemeClr>
                </a:solidFill>
              </a:rPr>
              <a:t>KAMAA BAARAKTA </a:t>
            </a:r>
          </a:p>
          <a:p>
            <a:r>
              <a:rPr lang="en-US" sz="2000" b="1" dirty="0">
                <a:solidFill>
                  <a:schemeClr val="tx2">
                    <a:lumMod val="75000"/>
                  </a:schemeClr>
                </a:solidFill>
              </a:rPr>
              <a:t>ALA IBRAHIMA </a:t>
            </a:r>
          </a:p>
          <a:p>
            <a:r>
              <a:rPr lang="en-US" sz="2000" b="1" dirty="0">
                <a:solidFill>
                  <a:schemeClr val="tx2">
                    <a:lumMod val="75000"/>
                  </a:schemeClr>
                </a:solidFill>
              </a:rPr>
              <a:t>WA ALA AALI IBRAHIMA </a:t>
            </a:r>
          </a:p>
          <a:p>
            <a:r>
              <a:rPr lang="en-US" sz="2000" b="1" dirty="0">
                <a:solidFill>
                  <a:schemeClr val="tx2">
                    <a:lumMod val="75000"/>
                  </a:schemeClr>
                </a:solidFill>
              </a:rPr>
              <a:t>INNAKA HAMIDUM MAJID</a:t>
            </a:r>
            <a:r>
              <a:rPr lang="en-US" sz="2000" dirty="0"/>
              <a:t>.</a:t>
            </a:r>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17477"/>
                                        </p:tgtEl>
                                        <p:attrNameLst>
                                          <p:attrName>style.visibility</p:attrName>
                                        </p:attrNameLst>
                                      </p:cBhvr>
                                      <p:to>
                                        <p:strVal val="visible"/>
                                      </p:to>
                                    </p:set>
                                    <p:animEffect transition="in" filter="fade">
                                      <p:cBhvr>
                                        <p:cTn id="7" dur="500"/>
                                        <p:tgtEl>
                                          <p:spTgt spid="617477"/>
                                        </p:tgtEl>
                                      </p:cBhvr>
                                    </p:animEffect>
                                    <p:anim calcmode="lin" valueType="num">
                                      <p:cBhvr>
                                        <p:cTn id="8" dur="500" fill="hold"/>
                                        <p:tgtEl>
                                          <p:spTgt spid="617477"/>
                                        </p:tgtEl>
                                        <p:attrNameLst>
                                          <p:attrName>ppt_x</p:attrName>
                                        </p:attrNameLst>
                                      </p:cBhvr>
                                      <p:tavLst>
                                        <p:tav tm="0">
                                          <p:val>
                                            <p:strVal val="#ppt_x"/>
                                          </p:val>
                                        </p:tav>
                                        <p:tav tm="100000">
                                          <p:val>
                                            <p:strVal val="#ppt_x"/>
                                          </p:val>
                                        </p:tav>
                                      </p:tavLst>
                                    </p:anim>
                                    <p:anim calcmode="lin" valueType="num">
                                      <p:cBhvr>
                                        <p:cTn id="9" dur="500" fill="hold"/>
                                        <p:tgtEl>
                                          <p:spTgt spid="61747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iterate type="lt">
                                    <p:tmPct val="2000"/>
                                  </p:iterate>
                                  <p:childTnLst>
                                    <p:set>
                                      <p:cBhvr>
                                        <p:cTn id="12" dur="1" fill="hold">
                                          <p:stCondLst>
                                            <p:cond delay="0"/>
                                          </p:stCondLst>
                                        </p:cTn>
                                        <p:tgtEl>
                                          <p:spTgt spid="617475"/>
                                        </p:tgtEl>
                                        <p:attrNameLst>
                                          <p:attrName>style.visibility</p:attrName>
                                        </p:attrNameLst>
                                      </p:cBhvr>
                                      <p:to>
                                        <p:strVal val="visible"/>
                                      </p:to>
                                    </p:set>
                                    <p:animEffect transition="in" filter="fade">
                                      <p:cBhvr>
                                        <p:cTn id="13" dur="500"/>
                                        <p:tgtEl>
                                          <p:spTgt spid="617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0342" y="1071336"/>
            <a:ext cx="1423535" cy="3108779"/>
          </a:xfrm>
        </p:spPr>
        <p:txBody>
          <a:bodyPr/>
          <a:lstStyle/>
          <a:p>
            <a:pPr lvl="0"/>
            <a:r>
              <a:rPr lang="en-US" sz="1800" b="1" dirty="0">
                <a:solidFill>
                  <a:schemeClr val="accent1">
                    <a:lumMod val="75000"/>
                  </a:schemeClr>
                </a:solidFill>
              </a:rPr>
              <a:t>Activity </a:t>
            </a:r>
            <a:r>
              <a:rPr lang="en-US" sz="1800" b="1" dirty="0" smtClean="0">
                <a:solidFill>
                  <a:schemeClr val="accent1">
                    <a:lumMod val="75000"/>
                  </a:schemeClr>
                </a:solidFill>
              </a:rPr>
              <a:t>3</a:t>
            </a:r>
            <a:br>
              <a:rPr lang="en-US" sz="1800" b="1" dirty="0" smtClean="0">
                <a:solidFill>
                  <a:schemeClr val="accent1">
                    <a:lumMod val="75000"/>
                  </a:schemeClr>
                </a:solidFill>
              </a:rPr>
            </a:br>
            <a:r>
              <a:rPr lang="en-US" sz="1800" b="1" dirty="0" smtClean="0">
                <a:solidFill>
                  <a:schemeClr val="accent1">
                    <a:lumMod val="75000"/>
                  </a:schemeClr>
                </a:solidFill>
              </a:rPr>
              <a:t>.</a:t>
            </a:r>
            <a:r>
              <a:rPr lang="en-US" sz="1800" dirty="0">
                <a:solidFill>
                  <a:schemeClr val="accent1">
                    <a:lumMod val="75000"/>
                  </a:schemeClr>
                </a:solidFill>
              </a:rPr>
              <a:t/>
            </a:r>
            <a:br>
              <a:rPr lang="en-US" sz="1800" dirty="0">
                <a:solidFill>
                  <a:schemeClr val="accent1">
                    <a:lumMod val="75000"/>
                  </a:schemeClr>
                </a:solidFill>
              </a:rPr>
            </a:br>
            <a:r>
              <a:rPr lang="en-US" sz="1800" u="sng" dirty="0" smtClean="0">
                <a:solidFill>
                  <a:schemeClr val="accent1">
                    <a:lumMod val="75000"/>
                  </a:schemeClr>
                </a:solidFill>
              </a:rPr>
              <a:t>The Prophet Muhammad (peace be upon him) used to </a:t>
            </a:r>
            <a:r>
              <a:rPr lang="en-US" sz="1800" u="sng" dirty="0" smtClean="0">
                <a:solidFill>
                  <a:schemeClr val="accent1">
                    <a:lumMod val="75000"/>
                  </a:schemeClr>
                </a:solidFill>
              </a:rPr>
              <a:t>do his</a:t>
            </a:r>
            <a:r>
              <a:rPr lang="en-US" sz="1800" u="sng" dirty="0" smtClean="0">
                <a:solidFill>
                  <a:schemeClr val="accent1">
                    <a:lumMod val="75000"/>
                  </a:schemeClr>
                </a:solidFill>
              </a:rPr>
              <a:t> own work with his own hands and used to help </a:t>
            </a:r>
            <a:r>
              <a:rPr lang="en-US" sz="1800" u="sng" smtClean="0">
                <a:solidFill>
                  <a:schemeClr val="accent1">
                    <a:lumMod val="75000"/>
                  </a:schemeClr>
                </a:solidFill>
              </a:rPr>
              <a:t>in the house </a:t>
            </a:r>
            <a:r>
              <a:rPr lang="en-US" sz="1800" u="sng" dirty="0" smtClean="0">
                <a:solidFill>
                  <a:schemeClr val="accent1">
                    <a:lumMod val="75000"/>
                  </a:schemeClr>
                </a:solidFill>
              </a:rPr>
              <a:t>work too.</a:t>
            </a:r>
            <a:r>
              <a:rPr lang="en-US" sz="1800" u="sng" dirty="0" smtClean="0">
                <a:solidFill>
                  <a:schemeClr val="accent1">
                    <a:lumMod val="75000"/>
                  </a:schemeClr>
                </a:solidFill>
              </a:rPr>
              <a:t/>
            </a:r>
            <a:br>
              <a:rPr lang="en-US" sz="1800" u="sng" dirty="0" smtClean="0">
                <a:solidFill>
                  <a:schemeClr val="accent1">
                    <a:lumMod val="75000"/>
                  </a:schemeClr>
                </a:solidFill>
              </a:rPr>
            </a:br>
            <a:r>
              <a:rPr lang="en-US" sz="1800" dirty="0" smtClean="0">
                <a:solidFill>
                  <a:schemeClr val="accent1">
                    <a:lumMod val="75000"/>
                  </a:schemeClr>
                </a:solidFill>
              </a:rPr>
              <a:t/>
            </a:r>
            <a:br>
              <a:rPr lang="en-US" sz="1800" dirty="0" smtClean="0">
                <a:solidFill>
                  <a:schemeClr val="accent1">
                    <a:lumMod val="75000"/>
                  </a:schemeClr>
                </a:solidFill>
              </a:rPr>
            </a:br>
            <a:r>
              <a:rPr lang="en-US" sz="1800" dirty="0" smtClean="0">
                <a:solidFill>
                  <a:schemeClr val="accent1">
                    <a:lumMod val="75000"/>
                  </a:schemeClr>
                </a:solidFill>
              </a:rPr>
              <a:t> Draw or print the picture and then color it.</a:t>
            </a:r>
            <a:endParaRPr lang="en-US" sz="1800" dirty="0">
              <a:solidFill>
                <a:schemeClr val="accent1">
                  <a:lumMod val="75000"/>
                </a:schemeClr>
              </a:solidFill>
            </a:endParaRPr>
          </a:p>
        </p:txBody>
      </p:sp>
      <p:sp>
        <p:nvSpPr>
          <p:cNvPr id="6" name="Rectangle 5"/>
          <p:cNvSpPr/>
          <p:nvPr/>
        </p:nvSpPr>
        <p:spPr>
          <a:xfrm>
            <a:off x="0" y="6396335"/>
            <a:ext cx="3506088" cy="461665"/>
          </a:xfrm>
          <a:prstGeom prst="rect">
            <a:avLst/>
          </a:prstGeom>
        </p:spPr>
        <p:txBody>
          <a:bodyPr wrap="none">
            <a:spAutoFit/>
          </a:bodyPr>
          <a:lstStyle/>
          <a:p>
            <a:r>
              <a:rPr lang="en-US" dirty="0" smtClean="0"/>
              <a:t>My </a:t>
            </a:r>
            <a:r>
              <a:rPr lang="en-US" dirty="0" err="1" smtClean="0"/>
              <a:t>Seerah</a:t>
            </a:r>
            <a:r>
              <a:rPr lang="en-US" dirty="0" smtClean="0"/>
              <a:t> Book-page 3</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805542" y="347279"/>
            <a:ext cx="5769429" cy="58296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dirty="0" smtClean="0">
                <a:solidFill>
                  <a:schemeClr val="accent1">
                    <a:lumMod val="60000"/>
                    <a:lumOff val="40000"/>
                  </a:schemeClr>
                </a:solidFill>
              </a:rPr>
              <a:t>By Umm </a:t>
            </a:r>
            <a:r>
              <a:rPr lang="en-US" dirty="0" err="1" smtClean="0">
                <a:solidFill>
                  <a:schemeClr val="accent1">
                    <a:lumMod val="60000"/>
                    <a:lumOff val="40000"/>
                  </a:schemeClr>
                </a:solidFill>
              </a:rPr>
              <a:t>Momina</a:t>
            </a:r>
            <a:endParaRPr lang="en-US" dirty="0">
              <a:solidFill>
                <a:schemeClr val="accent1">
                  <a:lumMod val="60000"/>
                  <a:lumOff val="40000"/>
                </a:schemeClr>
              </a:solidFill>
            </a:endParaRPr>
          </a:p>
        </p:txBody>
      </p:sp>
    </p:spTree>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ICTUREPATH" val="..\CONSTRUCTION\ASSET\LOGOS"/>
</p:tagLst>
</file>

<file path=ppt/tags/tag2.xml><?xml version="1.0" encoding="utf-8"?>
<p:tagLst xmlns:a="http://schemas.openxmlformats.org/drawingml/2006/main" xmlns:r="http://schemas.openxmlformats.org/officeDocument/2006/relationships" xmlns:p="http://schemas.openxmlformats.org/presentationml/2006/main">
  <p:tag name="SLIDENAME" val="a"/>
</p:tagLst>
</file>

<file path=ppt/theme/theme1.xml><?xml version="1.0" encoding="utf-8"?>
<a:theme xmlns:a="http://schemas.openxmlformats.org/drawingml/2006/main" name="Night-and-Day-PowerPoint-Template">
  <a:themeElements>
    <a:clrScheme name="Night-and-Day-PowerPoint-Template 14">
      <a:dk1>
        <a:srgbClr val="000000"/>
      </a:dk1>
      <a:lt1>
        <a:srgbClr val="FFFFFF"/>
      </a:lt1>
      <a:dk2>
        <a:srgbClr val="319734"/>
      </a:dk2>
      <a:lt2>
        <a:srgbClr val="000059"/>
      </a:lt2>
      <a:accent1>
        <a:srgbClr val="214697"/>
      </a:accent1>
      <a:accent2>
        <a:srgbClr val="BCC0C1"/>
      </a:accent2>
      <a:accent3>
        <a:srgbClr val="FFFFFF"/>
      </a:accent3>
      <a:accent4>
        <a:srgbClr val="000000"/>
      </a:accent4>
      <a:accent5>
        <a:srgbClr val="ABB0C9"/>
      </a:accent5>
      <a:accent6>
        <a:srgbClr val="AAAEAF"/>
      </a:accent6>
      <a:hlink>
        <a:srgbClr val="D9E3D4"/>
      </a:hlink>
      <a:folHlink>
        <a:srgbClr val="CBF199"/>
      </a:folHlink>
    </a:clrScheme>
    <a:fontScheme name="Night-and-Day-PowerPoint-Template">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Night-and-Day-PowerPoint-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ght-and-Day-PowerPoint-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ght-and-Day-PowerPoint-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ght-and-Day-PowerPoint-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ght-and-Day-PowerPoint-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ght-and-Day-PowerPoint-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ght-and-Day-PowerPoint-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ght-and-Day-PowerPoint-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ght-and-Day-PowerPoint-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ght-and-Day-PowerPoint-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ght-and-Day-PowerPoint-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ght-and-Day-PowerPoint-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ght-and-Day-PowerPoint-Template 13">
        <a:dk1>
          <a:srgbClr val="093E48"/>
        </a:dk1>
        <a:lt1>
          <a:srgbClr val="FFFFFF"/>
        </a:lt1>
        <a:dk2>
          <a:srgbClr val="093E48"/>
        </a:dk2>
        <a:lt2>
          <a:srgbClr val="FF412E"/>
        </a:lt2>
        <a:accent1>
          <a:srgbClr val="A5CA11"/>
        </a:accent1>
        <a:accent2>
          <a:srgbClr val="FEB200"/>
        </a:accent2>
        <a:accent3>
          <a:srgbClr val="FFFFFF"/>
        </a:accent3>
        <a:accent4>
          <a:srgbClr val="06343C"/>
        </a:accent4>
        <a:accent5>
          <a:srgbClr val="CFE1AA"/>
        </a:accent5>
        <a:accent6>
          <a:srgbClr val="E6A100"/>
        </a:accent6>
        <a:hlink>
          <a:srgbClr val="EF027E"/>
        </a:hlink>
        <a:folHlink>
          <a:srgbClr val="00A0C6"/>
        </a:folHlink>
      </a:clrScheme>
      <a:clrMap bg1="lt1" tx1="dk1" bg2="lt2" tx2="dk2" accent1="accent1" accent2="accent2" accent3="accent3" accent4="accent4" accent5="accent5" accent6="accent6" hlink="hlink" folHlink="folHlink"/>
    </a:extraClrScheme>
    <a:extraClrScheme>
      <a:clrScheme name="Night-and-Day-PowerPoint-Template 14">
        <a:dk1>
          <a:srgbClr val="000000"/>
        </a:dk1>
        <a:lt1>
          <a:srgbClr val="FFFFFF"/>
        </a:lt1>
        <a:dk2>
          <a:srgbClr val="319734"/>
        </a:dk2>
        <a:lt2>
          <a:srgbClr val="000059"/>
        </a:lt2>
        <a:accent1>
          <a:srgbClr val="214697"/>
        </a:accent1>
        <a:accent2>
          <a:srgbClr val="BCC0C1"/>
        </a:accent2>
        <a:accent3>
          <a:srgbClr val="FFFFFF"/>
        </a:accent3>
        <a:accent4>
          <a:srgbClr val="000000"/>
        </a:accent4>
        <a:accent5>
          <a:srgbClr val="ABB0C9"/>
        </a:accent5>
        <a:accent6>
          <a:srgbClr val="AAAEAF"/>
        </a:accent6>
        <a:hlink>
          <a:srgbClr val="D9E3D4"/>
        </a:hlink>
        <a:folHlink>
          <a:srgbClr val="CBF1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t’s not the design of your template">
  <a:themeElements>
    <a:clrScheme name="1_It’s not the design of your 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135971"/>
      </a:hlink>
      <a:folHlink>
        <a:srgbClr val="99CC00"/>
      </a:folHlink>
    </a:clrScheme>
    <a:fontScheme name="1_It’s not the design of your template">
      <a:majorFont>
        <a:latin typeface="Neo San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It’s not the design of your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It’s not the design of your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It’s not the design of your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It’s not the design of your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It’s not the design of your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It’s not the design of your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It’s not the design of your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It’s not the design of your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It’s not the design of your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It’s not the design of your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It’s not the design of your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It’s not the design of your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It’s not the design of your 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135971"/>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Night-and-Day-PowerPoint-Template</Template>
  <TotalTime>28</TotalTime>
  <Words>56</Words>
  <Application>Microsoft Office PowerPoint</Application>
  <PresentationFormat>On-screen Show (4:3)</PresentationFormat>
  <Paragraphs>18</Paragraphs>
  <Slides>3</Slides>
  <Notes>3</Notes>
  <HiddenSlides>0</HiddenSlides>
  <MMClips>0</MMClips>
  <ScaleCrop>false</ScaleCrop>
  <HeadingPairs>
    <vt:vector size="4" baseType="variant">
      <vt:variant>
        <vt:lpstr>Theme</vt:lpstr>
      </vt:variant>
      <vt:variant>
        <vt:i4>2</vt:i4>
      </vt:variant>
      <vt:variant>
        <vt:lpstr>Slide Titles</vt:lpstr>
      </vt:variant>
      <vt:variant>
        <vt:i4>3</vt:i4>
      </vt:variant>
    </vt:vector>
  </HeadingPairs>
  <TitlesOfParts>
    <vt:vector size="5" baseType="lpstr">
      <vt:lpstr>Night-and-Day-PowerPoint-Template</vt:lpstr>
      <vt:lpstr>1_It’s not the design of your template</vt:lpstr>
      <vt:lpstr>My Seerah Book Project</vt:lpstr>
      <vt:lpstr>Activity 3 . The Prophet Muhammad (peace be upon him) used to do his own work with his own hands and used to help in the house work too.   Draw or print the picture and then color it.</vt:lpstr>
      <vt:lpstr>By Umm Momina</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Presenters Name Here</dc:title>
  <dc:subject>24 hour technical support on +44 151 259 6262</dc:subject>
  <dc:creator>Toshiba</dc:creator>
  <dc:description>m62 visualcommunications is one of the world's leading presentation specialists</dc:description>
  <cp:lastModifiedBy>Toshiba</cp:lastModifiedBy>
  <cp:revision>13</cp:revision>
  <dcterms:created xsi:type="dcterms:W3CDTF">2012-03-02T21:58:10Z</dcterms:created>
  <dcterms:modified xsi:type="dcterms:W3CDTF">2012-03-04T06:33:48Z</dcterms:modified>
  <cp:category>m62 visualcommunications</cp:category>
</cp:coreProperties>
</file>