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EEE4E-FCF3-47B4-B60A-11C94D682FF6}" type="datetimeFigureOut">
              <a:rPr lang="en-GB" smtClean="0"/>
              <a:pPr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62875-3D49-4741-AFC4-691F5F96A6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/>
          <p:cNvSpPr txBox="1"/>
          <p:nvPr userDrawn="1"/>
        </p:nvSpPr>
        <p:spPr>
          <a:xfrm>
            <a:off x="6623720" y="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The </a:t>
            </a:r>
            <a:r>
              <a:rPr lang="en-GB" b="1" dirty="0" err="1" smtClean="0"/>
              <a:t>deen</a:t>
            </a:r>
            <a:r>
              <a:rPr lang="en-GB" b="1" dirty="0" smtClean="0"/>
              <a:t> Club</a:t>
            </a:r>
          </a:p>
          <a:p>
            <a:pPr algn="ctr"/>
            <a:r>
              <a:rPr lang="en-GB" b="1" dirty="0" err="1" smtClean="0"/>
              <a:t>Amal</a:t>
            </a:r>
            <a:r>
              <a:rPr lang="en-GB" b="1" dirty="0" smtClean="0"/>
              <a:t> Haque</a:t>
            </a:r>
          </a:p>
          <a:p>
            <a:pPr algn="ctr"/>
            <a:r>
              <a:rPr lang="en-GB" b="1" dirty="0" err="1" smtClean="0"/>
              <a:t>Momin</a:t>
            </a:r>
            <a:r>
              <a:rPr lang="en-GB" b="1" dirty="0" smtClean="0"/>
              <a:t> Kids/Happy land</a:t>
            </a:r>
            <a:endParaRPr lang="en-GB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www.freegreatpicture.com/trees/tree-126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pptback.com/flowers-art-flowers-1024x768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en-GB" sz="13800" dirty="0" smtClean="0">
                <a:latin typeface="Arial Rounded MT Bold" pitchFamily="34" charset="0"/>
              </a:rPr>
              <a:t>ZAKAT</a:t>
            </a:r>
            <a:endParaRPr lang="en-GB" sz="13800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 descr="http://ranasharjeelshahid.files.wordpress.com/2012/10/zaka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1847" y="2276872"/>
            <a:ext cx="9285847" cy="4581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dirty="0"/>
          </a:p>
        </p:txBody>
      </p:sp>
      <p:pic>
        <p:nvPicPr>
          <p:cNvPr id="17410" name="Picture 2" descr="http://aproudmuslim.com/wp-content/uploads/2012/10/5-pillars-of-islam1-660x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532440" cy="544522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 smtClean="0"/>
              <a:t>Who can tell me the 5 things Muslims must do?</a:t>
            </a:r>
            <a:endParaRPr lang="en-GB" b="1" u="sn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zamzamacademy.com/wp-content/uploads/2010/08/zakat.jpg"/>
          <p:cNvPicPr>
            <a:picLocks noChangeAspect="1" noChangeArrowheads="1"/>
          </p:cNvPicPr>
          <p:nvPr/>
        </p:nvPicPr>
        <p:blipFill>
          <a:blip r:embed="rId2" cstate="print"/>
          <a:srcRect l="74474"/>
          <a:stretch>
            <a:fillRect/>
          </a:stretch>
        </p:blipFill>
        <p:spPr bwMode="auto">
          <a:xfrm>
            <a:off x="7884368" y="0"/>
            <a:ext cx="1259632" cy="6858000"/>
          </a:xfrm>
          <a:prstGeom prst="rect">
            <a:avLst/>
          </a:prstGeom>
          <a:noFill/>
        </p:spPr>
      </p:pic>
      <p:pic>
        <p:nvPicPr>
          <p:cNvPr id="16386" name="Picture 2" descr="http://www.zamzamacademy.com/wp-content/uploads/2010/08/zak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0"/>
            <a:ext cx="6660232" cy="6858000"/>
          </a:xfrm>
          <a:prstGeom prst="rect">
            <a:avLst/>
          </a:prstGeom>
          <a:noFill/>
        </p:spPr>
      </p:pic>
      <p:pic>
        <p:nvPicPr>
          <p:cNvPr id="6" name="Picture 2" descr="http://www.zamzamacademy.com/wp-content/uploads/2010/08/zakat.jpg"/>
          <p:cNvPicPr>
            <a:picLocks noChangeAspect="1" noChangeArrowheads="1"/>
          </p:cNvPicPr>
          <p:nvPr/>
        </p:nvPicPr>
        <p:blipFill>
          <a:blip r:embed="rId2" cstate="print"/>
          <a:srcRect t="5649" r="77844"/>
          <a:stretch>
            <a:fillRect/>
          </a:stretch>
        </p:blipFill>
        <p:spPr bwMode="auto">
          <a:xfrm>
            <a:off x="0" y="0"/>
            <a:ext cx="1475656" cy="64705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2696" y="0"/>
            <a:ext cx="8229600" cy="1143000"/>
          </a:xfrm>
        </p:spPr>
        <p:txBody>
          <a:bodyPr>
            <a:normAutofit/>
          </a:bodyPr>
          <a:lstStyle/>
          <a:p>
            <a:r>
              <a:rPr lang="en-GB" u="sng" dirty="0" smtClean="0">
                <a:latin typeface="Arial Rounded MT Bold" pitchFamily="34" charset="0"/>
              </a:rPr>
              <a:t>What is </a:t>
            </a:r>
            <a:r>
              <a:rPr lang="en-GB" u="sng" dirty="0" err="1" smtClean="0">
                <a:latin typeface="Arial Rounded MT Bold" pitchFamily="34" charset="0"/>
              </a:rPr>
              <a:t>zakat</a:t>
            </a:r>
            <a:r>
              <a:rPr lang="en-GB" u="sng" dirty="0" smtClean="0">
                <a:latin typeface="Arial Rounded MT Bold" pitchFamily="34" charset="0"/>
              </a:rPr>
              <a:t>? </a:t>
            </a:r>
            <a:endParaRPr lang="en-GB" u="sng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56592" y="3113584"/>
            <a:ext cx="5770984" cy="374441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dirty="0" smtClean="0"/>
              <a:t>It is when you give </a:t>
            </a:r>
          </a:p>
          <a:p>
            <a:pPr algn="ctr">
              <a:buNone/>
            </a:pPr>
            <a:r>
              <a:rPr lang="en-GB" b="1" u="sng" dirty="0" smtClean="0"/>
              <a:t>money to Muslims </a:t>
            </a:r>
          </a:p>
          <a:p>
            <a:pPr algn="ctr">
              <a:buNone/>
            </a:pPr>
            <a:r>
              <a:rPr lang="en-GB" b="1" u="sng" dirty="0" smtClean="0"/>
              <a:t>who do not have money. </a:t>
            </a:r>
            <a:endParaRPr lang="en-GB" dirty="0"/>
          </a:p>
        </p:txBody>
      </p:sp>
      <p:pic>
        <p:nvPicPr>
          <p:cNvPr id="7" name="Picture 2" descr="http://www.zamzamacademy.com/wp-content/uploads/2010/08/zakat.jpg"/>
          <p:cNvPicPr>
            <a:picLocks noChangeAspect="1" noChangeArrowheads="1"/>
          </p:cNvPicPr>
          <p:nvPr/>
        </p:nvPicPr>
        <p:blipFill>
          <a:blip r:embed="rId2" cstate="print"/>
          <a:srcRect t="72848" r="77844" b="17702"/>
          <a:stretch>
            <a:fillRect/>
          </a:stretch>
        </p:blipFill>
        <p:spPr bwMode="auto">
          <a:xfrm>
            <a:off x="0" y="6209928"/>
            <a:ext cx="1475656" cy="648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blog.cdhcpa.com/wp-content/uploads/2013/12/why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62100"/>
            <a:ext cx="5295900" cy="52959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8229600" cy="1143000"/>
          </a:xfrm>
        </p:spPr>
        <p:txBody>
          <a:bodyPr>
            <a:noAutofit/>
          </a:bodyPr>
          <a:lstStyle/>
          <a:p>
            <a:r>
              <a:rPr lang="en-GB" sz="13800" dirty="0" smtClean="0">
                <a:latin typeface="Arial Rounded MT Bold" pitchFamily="34" charset="0"/>
              </a:rPr>
              <a:t>WHY?</a:t>
            </a:r>
            <a:endParaRPr lang="en-GB" sz="13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ages.psxextreme.com/wallpapers/ps3/solitary_paradise_1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4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332656"/>
            <a:ext cx="4546848" cy="4525963"/>
          </a:xfrm>
        </p:spPr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b="1" dirty="0" smtClean="0"/>
              <a:t>So Allah will be happy with us and give us </a:t>
            </a:r>
            <a:r>
              <a:rPr lang="en-GB" b="1" dirty="0" err="1" smtClean="0"/>
              <a:t>Jannah</a:t>
            </a:r>
            <a:r>
              <a:rPr lang="en-GB" b="1" dirty="0" smtClean="0"/>
              <a:t> (</a:t>
            </a:r>
            <a:r>
              <a:rPr lang="en-GB" b="1" dirty="0" err="1" smtClean="0"/>
              <a:t>Pardaise</a:t>
            </a:r>
            <a:r>
              <a:rPr lang="en-GB" b="1" dirty="0"/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coachwithjeremy.com/blog/wp-content/uploads/2009/04/how-to-cold-cal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5468"/>
            <a:ext cx="4932040" cy="692346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0784" y="0"/>
            <a:ext cx="4773216" cy="3888432"/>
          </a:xfrm>
        </p:spPr>
        <p:txBody>
          <a:bodyPr>
            <a:normAutofit/>
          </a:bodyPr>
          <a:lstStyle/>
          <a:p>
            <a:r>
              <a:rPr lang="en-GB" b="1" dirty="0" smtClean="0"/>
              <a:t>How do we know there is a paradise?</a:t>
            </a:r>
            <a:endParaRPr lang="en-GB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www.google.co.uk/url?sa=i&amp;source=images&amp;cd=&amp;docid=W7DxQ7vWdCNkBM&amp;tbnid=a8IfmCHDzROZiM&amp;ved=0CAUQjBw&amp;url=http%3A%2F%2Fsweetclipart.com%2Fmultisite%2Fsweetclipart%2Ffiles%2Fgrass_strands.png&amp;ei=CsDaUtHPDqPJygOV1YGwAQ&amp;psig=AFQjCNHnB8xGx-hWv_tti7OkMid-ACNhcA&amp;ust=13901541222863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4002593"/>
            <a:ext cx="3384376" cy="2855407"/>
          </a:xfrm>
          <a:prstGeom prst="rect">
            <a:avLst/>
          </a:prstGeom>
          <a:noFill/>
        </p:spPr>
      </p:pic>
      <p:pic>
        <p:nvPicPr>
          <p:cNvPr id="8" name="Picture 6" descr="http://www.google.co.uk/url?sa=i&amp;source=images&amp;cd=&amp;docid=W7DxQ7vWdCNkBM&amp;tbnid=a8IfmCHDzROZiM&amp;ved=0CAUQjBw&amp;url=http%3A%2F%2Fsweetclipart.com%2Fmultisite%2Fsweetclipart%2Ffiles%2Fgrass_strands.png&amp;ei=CsDaUtHPDqPJygOV1YGwAQ&amp;psig=AFQjCNHnB8xGx-hWv_tti7OkMid-ACNhcA&amp;ust=13901541222863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002593"/>
            <a:ext cx="3384376" cy="2855407"/>
          </a:xfrm>
          <a:prstGeom prst="rect">
            <a:avLst/>
          </a:prstGeom>
          <a:noFill/>
        </p:spPr>
      </p:pic>
      <p:pic>
        <p:nvPicPr>
          <p:cNvPr id="9" name="Picture 6" descr="http://www.google.co.uk/url?sa=i&amp;source=images&amp;cd=&amp;docid=W7DxQ7vWdCNkBM&amp;tbnid=a8IfmCHDzROZiM&amp;ved=0CAUQjBw&amp;url=http%3A%2F%2Fsweetclipart.com%2Fmultisite%2Fsweetclipart%2Ffiles%2Fgrass_strands.png&amp;ei=CsDaUtHPDqPJygOV1YGwAQ&amp;psig=AFQjCNHnB8xGx-hWv_tti7OkMid-ACNhcA&amp;ust=13901541222863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002593"/>
            <a:ext cx="3384376" cy="2855407"/>
          </a:xfrm>
          <a:prstGeom prst="rect">
            <a:avLst/>
          </a:prstGeom>
          <a:noFill/>
        </p:spPr>
      </p:pic>
      <p:pic>
        <p:nvPicPr>
          <p:cNvPr id="10" name="Picture 6" descr="http://www.google.co.uk/url?sa=i&amp;source=images&amp;cd=&amp;docid=W7DxQ7vWdCNkBM&amp;tbnid=a8IfmCHDzROZiM&amp;ved=0CAUQjBw&amp;url=http%3A%2F%2Fsweetclipart.com%2Fmultisite%2Fsweetclipart%2Ffiles%2Fgrass_strands.png&amp;ei=CsDaUtHPDqPJygOV1YGwAQ&amp;psig=AFQjCNHnB8xGx-hWv_tti7OkMid-ACNhcA&amp;ust=13901541222863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002593"/>
            <a:ext cx="3384376" cy="2855407"/>
          </a:xfrm>
          <a:prstGeom prst="rect">
            <a:avLst/>
          </a:prstGeom>
          <a:noFill/>
        </p:spPr>
      </p:pic>
      <p:pic>
        <p:nvPicPr>
          <p:cNvPr id="12290" name="Picture 2" descr="http://jonlieffmd.com/wp-content/uploads/2012/02/Ant-individual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88640"/>
            <a:ext cx="2736304" cy="1727882"/>
          </a:xfrm>
          <a:prstGeom prst="rect">
            <a:avLst/>
          </a:prstGeom>
          <a:noFill/>
        </p:spPr>
      </p:pic>
      <p:pic>
        <p:nvPicPr>
          <p:cNvPr id="12292" name="Picture 4" descr="Tree 1437">
            <a:hlinkClick r:id="rId4" tooltip="Next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3303" y="980728"/>
            <a:ext cx="2890697" cy="284114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Can we make a tree?</a:t>
            </a:r>
          </a:p>
          <a:p>
            <a:pPr>
              <a:buNone/>
            </a:pPr>
            <a:r>
              <a:rPr lang="en-GB" dirty="0" smtClean="0"/>
              <a:t>Can we make an ant?</a:t>
            </a:r>
          </a:p>
          <a:p>
            <a:pPr>
              <a:buNone/>
            </a:pPr>
            <a:r>
              <a:rPr lang="en-GB" dirty="0" smtClean="0"/>
              <a:t>Can we make a piece of grass?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Only someone with AMAZING </a:t>
            </a:r>
          </a:p>
          <a:p>
            <a:pPr>
              <a:buNone/>
            </a:pPr>
            <a:r>
              <a:rPr lang="en-GB" dirty="0" smtClean="0"/>
              <a:t>powers can make these things. Only Allah can make these things.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t Flowers backgrounds">
            <a:hlinkClick r:id="rId2" tooltip="Art Flowers backgrounds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2595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GB" sz="5400" dirty="0" smtClean="0">
                <a:latin typeface="Amienne" pitchFamily="82" charset="0"/>
              </a:rPr>
              <a:t>Allah told us there is a paradise. So if Allah can make an ant and trees then Allah can defiantly make paradise</a:t>
            </a:r>
            <a:r>
              <a:rPr lang="en-GB" dirty="0" smtClean="0"/>
              <a:t>.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116</Words>
  <Application>Microsoft Office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ZAKAT</vt:lpstr>
      <vt:lpstr>Who can tell me the 5 things Muslims must do?</vt:lpstr>
      <vt:lpstr>What is zakat? </vt:lpstr>
      <vt:lpstr>WHY?</vt:lpstr>
      <vt:lpstr>Slide 5</vt:lpstr>
      <vt:lpstr>How do we know there is a paradise?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ZAKAT</dc:title>
  <dc:creator>Rehan Haque</dc:creator>
  <cp:lastModifiedBy>Rehan Haque</cp:lastModifiedBy>
  <cp:revision>14</cp:revision>
  <dcterms:created xsi:type="dcterms:W3CDTF">2014-01-18T16:29:25Z</dcterms:created>
  <dcterms:modified xsi:type="dcterms:W3CDTF">2014-02-03T16:42:06Z</dcterms:modified>
</cp:coreProperties>
</file>