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9144000" cy="6858000" type="screen4x3"/>
  <p:notesSz cx="6881813" cy="10002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2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CE961-A38A-45AF-A0BA-48F4777F404A}" type="datetimeFigureOut">
              <a:rPr lang="en-US" smtClean="0"/>
              <a:t>12/21/2013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1188"/>
            <a:ext cx="298291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9501188"/>
            <a:ext cx="2982912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B4B55-F09A-470F-AC79-07B7EAB49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1804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4A89E983-334E-451E-951B-071156C5F638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1348"/>
            <a:ext cx="5505450" cy="4501277"/>
          </a:xfrm>
          <a:prstGeom prst="rect">
            <a:avLst/>
          </a:prstGeom>
        </p:spPr>
        <p:txBody>
          <a:bodyPr vert="horz" lIns="96478" tIns="48239" rIns="96478" bIns="4823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484D9DCB-2B89-473F-883B-77FA917FA7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12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2425D-24A9-403F-84A7-B392D035315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Happy Land for Islamic Teachings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96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E6AB5-3504-43D0-BB1D-D6CE58EA0798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76400"/>
            <a:ext cx="5972174" cy="48855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388037" y="3048000"/>
            <a:ext cx="1528763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Salat</a:t>
            </a:r>
            <a:r>
              <a:rPr lang="en-US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n-US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un </a:t>
            </a:r>
            <a:r>
              <a:rPr lang="en-US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Nabi</a:t>
            </a:r>
            <a:r>
              <a:rPr lang="en-US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n-US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Course 2013</a:t>
            </a:r>
          </a:p>
          <a:p>
            <a:pPr algn="ctr"/>
            <a:r>
              <a:rPr lang="en-US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--</a:t>
            </a:r>
          </a:p>
          <a:p>
            <a:pPr algn="ctr"/>
            <a:r>
              <a:rPr lang="en-US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For ages 10-15</a:t>
            </a:r>
            <a:endParaRPr lang="en-US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228600"/>
            <a:ext cx="8301038" cy="1384995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en-US" sz="2800" b="1" i="1" dirty="0" err="1" smtClean="0">
                <a:latin typeface="Palatino Linotype" pitchFamily="18" charset="0"/>
              </a:rPr>
              <a:t>Salluu</a:t>
            </a:r>
            <a:r>
              <a:rPr lang="en-US" sz="2800" b="1" i="1" dirty="0" smtClean="0">
                <a:latin typeface="Palatino Linotype" pitchFamily="18" charset="0"/>
              </a:rPr>
              <a:t> </a:t>
            </a:r>
            <a:r>
              <a:rPr lang="en-US" sz="2800" b="1" i="1" dirty="0" err="1" smtClean="0">
                <a:latin typeface="Palatino Linotype" pitchFamily="18" charset="0"/>
              </a:rPr>
              <a:t>kama</a:t>
            </a:r>
            <a:r>
              <a:rPr lang="en-US" sz="2800" b="1" i="1" dirty="0" smtClean="0">
                <a:latin typeface="Palatino Linotype" pitchFamily="18" charset="0"/>
              </a:rPr>
              <a:t> </a:t>
            </a:r>
            <a:r>
              <a:rPr lang="en-US" sz="2800" b="1" i="1" dirty="0" err="1" smtClean="0">
                <a:latin typeface="Palatino Linotype" pitchFamily="18" charset="0"/>
              </a:rPr>
              <a:t>raeytumunii</a:t>
            </a:r>
            <a:r>
              <a:rPr lang="en-US" sz="2800" b="1" i="1" dirty="0" smtClean="0">
                <a:latin typeface="Palatino Linotype" pitchFamily="18" charset="0"/>
              </a:rPr>
              <a:t> </a:t>
            </a:r>
            <a:r>
              <a:rPr lang="en-US" sz="2800" b="1" i="1" dirty="0" err="1" smtClean="0">
                <a:latin typeface="Palatino Linotype" pitchFamily="18" charset="0"/>
              </a:rPr>
              <a:t>usali</a:t>
            </a:r>
            <a:r>
              <a:rPr lang="en-US" sz="2800" b="1" i="1" dirty="0" smtClean="0">
                <a:latin typeface="Palatino Linotype" pitchFamily="18" charset="0"/>
              </a:rPr>
              <a:t>”   </a:t>
            </a:r>
            <a:r>
              <a:rPr lang="en-US" sz="2000" b="1" i="1" dirty="0" smtClean="0">
                <a:latin typeface="Palatino Linotype" pitchFamily="18" charset="0"/>
              </a:rPr>
              <a:t>(Al-</a:t>
            </a:r>
            <a:r>
              <a:rPr lang="en-US" sz="2000" b="1" i="1" dirty="0" err="1" smtClean="0">
                <a:latin typeface="Palatino Linotype" pitchFamily="18" charset="0"/>
              </a:rPr>
              <a:t>Bukhari</a:t>
            </a:r>
            <a:r>
              <a:rPr lang="en-US" sz="2000" b="1" i="1" dirty="0" smtClean="0">
                <a:latin typeface="Palatino Linotype" pitchFamily="18" charset="0"/>
              </a:rPr>
              <a:t>)</a:t>
            </a:r>
          </a:p>
          <a:p>
            <a:pPr algn="ctr"/>
            <a:r>
              <a:rPr lang="en-US" sz="2800" dirty="0" smtClean="0">
                <a:latin typeface="Palatino Linotype" pitchFamily="18" charset="0"/>
              </a:rPr>
              <a:t>"Perform your prayers in the same manner you have seen me doing."</a:t>
            </a:r>
            <a:endParaRPr lang="en-US" sz="2800" dirty="0">
              <a:latin typeface="Palatino Linotype" pitchFamily="18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086600" y="5715000"/>
            <a:ext cx="181844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Day 1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155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44</Words>
  <Application>Microsoft Office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Palatino Linotype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Nabila Butt</cp:lastModifiedBy>
  <cp:revision>7</cp:revision>
  <dcterms:created xsi:type="dcterms:W3CDTF">2013-12-20T21:09:20Z</dcterms:created>
  <dcterms:modified xsi:type="dcterms:W3CDTF">2013-12-21T20:53:15Z</dcterms:modified>
</cp:coreProperties>
</file>