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8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AF4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218" y="-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2323" y="5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13E6EF-14EE-4DC8-82E4-3C28630919C8}" type="doc">
      <dgm:prSet loTypeId="urn:microsoft.com/office/officeart/2005/8/layout/hierarchy4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9514B6D-CFE3-4298-8E0A-B73D18F19A67}">
      <dgm:prSet phldrT="[Text]" custT="1"/>
      <dgm:spPr/>
      <dgm:t>
        <a:bodyPr/>
        <a:lstStyle/>
        <a:p>
          <a:r>
            <a:rPr lang="fi-FI" sz="1400" b="1" dirty="0" smtClean="0"/>
            <a:t>"ALLAHUMMA ANTA SALAAM, WA MINKA SALAAM, TABARAKTA YAA</a:t>
          </a:r>
          <a:endParaRPr lang="en-US" sz="1400" b="1" dirty="0" smtClean="0"/>
        </a:p>
        <a:p>
          <a:r>
            <a:rPr lang="en-US" sz="1400" b="1" dirty="0" smtClean="0"/>
            <a:t>DHAL JALALI WAL IKRAAAM " which means: "O Allah, You are the source of peace</a:t>
          </a:r>
        </a:p>
        <a:p>
          <a:r>
            <a:rPr lang="en-US" sz="1400" b="1" dirty="0" smtClean="0"/>
            <a:t>and from You comes peace, exalted You are, O Lord of Majesty and Honor."</a:t>
          </a:r>
          <a:endParaRPr lang="en-US" sz="1400" b="1" dirty="0"/>
        </a:p>
      </dgm:t>
    </dgm:pt>
    <dgm:pt modelId="{A5FAB1CA-6888-4A4C-B92E-807E9C1508BC}" type="parTrans" cxnId="{219B49F1-CA87-46AC-ACBA-4FEC825BEE4B}">
      <dgm:prSet/>
      <dgm:spPr/>
      <dgm:t>
        <a:bodyPr/>
        <a:lstStyle/>
        <a:p>
          <a:endParaRPr lang="en-US" sz="1400"/>
        </a:p>
      </dgm:t>
    </dgm:pt>
    <dgm:pt modelId="{33A619AA-4D84-4716-8699-2B171483BABC}" type="sibTrans" cxnId="{219B49F1-CA87-46AC-ACBA-4FEC825BEE4B}">
      <dgm:prSet/>
      <dgm:spPr/>
      <dgm:t>
        <a:bodyPr/>
        <a:lstStyle/>
        <a:p>
          <a:endParaRPr lang="en-US" sz="1400"/>
        </a:p>
      </dgm:t>
    </dgm:pt>
    <dgm:pt modelId="{740A4C29-762F-49C7-9FDF-1C1128408F52}">
      <dgm:prSet phldrT="[Text]" custT="1"/>
      <dgm:spPr/>
      <dgm:t>
        <a:bodyPr/>
        <a:lstStyle/>
        <a:p>
          <a:r>
            <a:rPr lang="fi-FI" sz="1400" b="1" dirty="0" smtClean="0"/>
            <a:t>"LA ILAHA ILAL-LAHU WAHDAHU, LAA SHARIKA LAHU,</a:t>
          </a:r>
          <a:endParaRPr lang="en-US" sz="1400" b="1" dirty="0" smtClean="0"/>
        </a:p>
        <a:p>
          <a:r>
            <a:rPr lang="en-US" sz="1400" b="1" dirty="0" smtClean="0"/>
            <a:t>LAHUL-MULKU, WALAHUL-HAMDU, WAHUWA ALAA KULI SHEY-IN</a:t>
          </a:r>
        </a:p>
        <a:p>
          <a:r>
            <a:rPr lang="en-US" sz="1400" b="1" dirty="0" smtClean="0"/>
            <a:t>QADIIR" which means: "There is no god but Allah, He is one, He has no partner, to Him</a:t>
          </a:r>
        </a:p>
        <a:p>
          <a:r>
            <a:rPr lang="en-US" sz="1400" b="1" dirty="0" smtClean="0"/>
            <a:t>belongs sovereignty and to Him belongs praise and has power over all things".</a:t>
          </a:r>
          <a:endParaRPr lang="en-US" sz="1400" b="1" dirty="0"/>
        </a:p>
      </dgm:t>
    </dgm:pt>
    <dgm:pt modelId="{A813C39E-EE43-4F93-8480-5B6A850A2D21}" type="parTrans" cxnId="{F650C48A-01F2-4ED3-AD9B-AC689C034EA5}">
      <dgm:prSet/>
      <dgm:spPr/>
      <dgm:t>
        <a:bodyPr/>
        <a:lstStyle/>
        <a:p>
          <a:endParaRPr lang="en-US" sz="1400"/>
        </a:p>
      </dgm:t>
    </dgm:pt>
    <dgm:pt modelId="{6CAAD8C9-EB81-46C3-B126-A76CB80B1419}" type="sibTrans" cxnId="{F650C48A-01F2-4ED3-AD9B-AC689C034EA5}">
      <dgm:prSet/>
      <dgm:spPr/>
      <dgm:t>
        <a:bodyPr/>
        <a:lstStyle/>
        <a:p>
          <a:endParaRPr lang="en-US" sz="1400"/>
        </a:p>
      </dgm:t>
    </dgm:pt>
    <dgm:pt modelId="{BA6D0243-7CC5-4B0B-9B52-99FDA13821C7}">
      <dgm:prSet phldrT="[Text]" custT="1"/>
      <dgm:spPr/>
      <dgm:t>
        <a:bodyPr/>
        <a:lstStyle/>
        <a:p>
          <a:r>
            <a:rPr lang="en-US" sz="1400" b="1" dirty="0" smtClean="0"/>
            <a:t>"ALLAHUMMA A'INNI 'ALA DHIKRIKA, WA SHUKRIKA, WA</a:t>
          </a:r>
        </a:p>
        <a:p>
          <a:r>
            <a:rPr lang="en-US" sz="1400" b="1" dirty="0" smtClean="0"/>
            <a:t>HUSNA IBA DATIK" which means: "O Allah, help me in remembering You, thanking</a:t>
          </a:r>
        </a:p>
        <a:p>
          <a:r>
            <a:rPr lang="en-US" sz="1400" b="1" dirty="0" smtClean="0"/>
            <a:t>You and conducting my worship to You in a perfect way"</a:t>
          </a:r>
          <a:endParaRPr lang="en-US" sz="1400" b="1" dirty="0"/>
        </a:p>
      </dgm:t>
    </dgm:pt>
    <dgm:pt modelId="{CC0F3B9B-E378-427D-A835-646A9A974FAF}" type="parTrans" cxnId="{10F11540-9D5B-4B53-884D-CA2F8E7FA398}">
      <dgm:prSet/>
      <dgm:spPr/>
      <dgm:t>
        <a:bodyPr/>
        <a:lstStyle/>
        <a:p>
          <a:endParaRPr lang="en-US" sz="1400"/>
        </a:p>
      </dgm:t>
    </dgm:pt>
    <dgm:pt modelId="{51873A1A-C506-418A-A973-2A448F3ACDFF}" type="sibTrans" cxnId="{10F11540-9D5B-4B53-884D-CA2F8E7FA398}">
      <dgm:prSet/>
      <dgm:spPr/>
      <dgm:t>
        <a:bodyPr/>
        <a:lstStyle/>
        <a:p>
          <a:endParaRPr lang="en-US" sz="1400"/>
        </a:p>
      </dgm:t>
    </dgm:pt>
    <dgm:pt modelId="{90BEF8EF-6B9E-4A9C-BE58-1550B36167D7}">
      <dgm:prSet phldrT="[Text]" custT="1"/>
      <dgm:spPr/>
      <dgm:t>
        <a:bodyPr/>
        <a:lstStyle/>
        <a:p>
          <a:r>
            <a:rPr lang="en-US" sz="1400" b="1" dirty="0" smtClean="0"/>
            <a:t>"LAA HOWLA WALAA QUWATA ILLA BILLAAH" which</a:t>
          </a:r>
        </a:p>
        <a:p>
          <a:r>
            <a:rPr lang="en-US" sz="1400" b="1" dirty="0" smtClean="0"/>
            <a:t>means: "There is no might or power, except from Allah"."LAA HOWLA WALAA QUWATA ILLA BILLAAH" which</a:t>
          </a:r>
        </a:p>
        <a:p>
          <a:r>
            <a:rPr lang="en-US" sz="1400" b="1" dirty="0" smtClean="0"/>
            <a:t>means: "There is no might or power, except from Allah".</a:t>
          </a:r>
          <a:endParaRPr lang="en-US" sz="1400" b="1" dirty="0"/>
        </a:p>
      </dgm:t>
    </dgm:pt>
    <dgm:pt modelId="{63DF92E7-C499-44A1-9CA7-1CEF0D0E5D8D}" type="parTrans" cxnId="{C77A4EC9-1A28-4E8B-AE0F-89FE4ECCEF16}">
      <dgm:prSet/>
      <dgm:spPr/>
      <dgm:t>
        <a:bodyPr/>
        <a:lstStyle/>
        <a:p>
          <a:endParaRPr lang="en-US" sz="1400"/>
        </a:p>
      </dgm:t>
    </dgm:pt>
    <dgm:pt modelId="{79848F04-21D5-42D7-A375-BCAFEA8A58AC}" type="sibTrans" cxnId="{C77A4EC9-1A28-4E8B-AE0F-89FE4ECCEF16}">
      <dgm:prSet/>
      <dgm:spPr/>
      <dgm:t>
        <a:bodyPr/>
        <a:lstStyle/>
        <a:p>
          <a:endParaRPr lang="en-US" sz="1400"/>
        </a:p>
      </dgm:t>
    </dgm:pt>
    <dgm:pt modelId="{8964EF36-B912-4BA0-8C75-2100FC85084F}">
      <dgm:prSet phldrT="[Text]" custT="1"/>
      <dgm:spPr/>
      <dgm:t>
        <a:bodyPr/>
        <a:lstStyle/>
        <a:p>
          <a:r>
            <a:rPr lang="en-US" sz="1400" b="1" dirty="0" smtClean="0"/>
            <a:t>SUBHANA -ALLAH - Glory be to ALLAH - (33 times).</a:t>
          </a:r>
        </a:p>
        <a:p>
          <a:r>
            <a:rPr lang="en-US" sz="1400" b="1" dirty="0" smtClean="0"/>
            <a:t>2. AL HAMDU-LILLAH- Praise be to Allah - (33 times)</a:t>
          </a:r>
        </a:p>
        <a:p>
          <a:r>
            <a:rPr lang="en-US" sz="1400" b="1" dirty="0" smtClean="0"/>
            <a:t>3. ALLAHU AKBAR - Allah is great (33 times).  </a:t>
          </a:r>
        </a:p>
        <a:p>
          <a:r>
            <a:rPr lang="fi-FI" sz="1400" b="1" dirty="0" smtClean="0"/>
            <a:t>"LAA ILLAHA ILAL LAAHU WAHDAHU LAA SHARIKA LAHU,</a:t>
          </a:r>
          <a:endParaRPr lang="en-US" sz="1400" b="1" dirty="0" smtClean="0"/>
        </a:p>
        <a:p>
          <a:r>
            <a:rPr lang="en-US" sz="1400" b="1" dirty="0" smtClean="0"/>
            <a:t>LAHUL MUL-KU, WALA-HUL HAMDU, WAHUWA ALAA KULI SHEY'INN</a:t>
          </a:r>
        </a:p>
        <a:p>
          <a:r>
            <a:rPr lang="en-US" sz="1400" b="1" dirty="0" smtClean="0"/>
            <a:t>GADIIR"</a:t>
          </a:r>
          <a:endParaRPr lang="en-US" sz="1400" b="1" dirty="0"/>
        </a:p>
      </dgm:t>
    </dgm:pt>
    <dgm:pt modelId="{15650306-30AE-478F-9F03-482E6A0C6804}" type="parTrans" cxnId="{21AC5E08-C281-47B5-BFCB-88C79CD15153}">
      <dgm:prSet/>
      <dgm:spPr/>
      <dgm:t>
        <a:bodyPr/>
        <a:lstStyle/>
        <a:p>
          <a:endParaRPr lang="en-US" sz="1400"/>
        </a:p>
      </dgm:t>
    </dgm:pt>
    <dgm:pt modelId="{50DA2C54-DDD5-4D98-9EC2-F28EC4A84A00}" type="sibTrans" cxnId="{21AC5E08-C281-47B5-BFCB-88C79CD15153}">
      <dgm:prSet/>
      <dgm:spPr/>
      <dgm:t>
        <a:bodyPr/>
        <a:lstStyle/>
        <a:p>
          <a:endParaRPr lang="en-US" sz="1400"/>
        </a:p>
      </dgm:t>
    </dgm:pt>
    <dgm:pt modelId="{7FE796E8-581E-4605-96C0-DF29B6C578B6}">
      <dgm:prSet custT="1"/>
      <dgm:spPr/>
      <dgm:t>
        <a:bodyPr/>
        <a:lstStyle/>
        <a:p>
          <a:r>
            <a:rPr lang="en-US" sz="1400" b="1" dirty="0" smtClean="0"/>
            <a:t>"ASTAGHFIRULLAAH " three times,</a:t>
          </a:r>
          <a:endParaRPr lang="en-US" sz="1400" b="1" dirty="0"/>
        </a:p>
      </dgm:t>
    </dgm:pt>
    <dgm:pt modelId="{1C98F2B2-BE49-498B-AEE1-3BF6FB2DA389}" type="parTrans" cxnId="{EE704FBE-2422-4369-A5B4-CBC8ADAEDAF0}">
      <dgm:prSet/>
      <dgm:spPr/>
      <dgm:t>
        <a:bodyPr/>
        <a:lstStyle/>
        <a:p>
          <a:endParaRPr lang="en-US" sz="1400"/>
        </a:p>
      </dgm:t>
    </dgm:pt>
    <dgm:pt modelId="{47F3224E-6239-48CE-A56A-E697C8E3BF66}" type="sibTrans" cxnId="{EE704FBE-2422-4369-A5B4-CBC8ADAEDAF0}">
      <dgm:prSet/>
      <dgm:spPr/>
      <dgm:t>
        <a:bodyPr/>
        <a:lstStyle/>
        <a:p>
          <a:endParaRPr lang="en-US" sz="1400"/>
        </a:p>
      </dgm:t>
    </dgm:pt>
    <dgm:pt modelId="{78E9A33F-1B5C-4493-8500-0FF05E8E9C71}">
      <dgm:prSet custT="1"/>
      <dgm:spPr/>
      <dgm:t>
        <a:bodyPr/>
        <a:lstStyle/>
        <a:p>
          <a:r>
            <a:rPr lang="en-US" sz="1400" b="1" smtClean="0"/>
            <a:t>AYAT AL KURSI</a:t>
          </a:r>
          <a:endParaRPr lang="en-US" sz="1400" b="1"/>
        </a:p>
      </dgm:t>
    </dgm:pt>
    <dgm:pt modelId="{8BD3B7CF-45AC-42AE-9953-E17B427054AA}" type="parTrans" cxnId="{EF7C915D-50D5-47CE-AE22-79290BC46D78}">
      <dgm:prSet/>
      <dgm:spPr/>
      <dgm:t>
        <a:bodyPr/>
        <a:lstStyle/>
        <a:p>
          <a:endParaRPr lang="en-US" sz="1400"/>
        </a:p>
      </dgm:t>
    </dgm:pt>
    <dgm:pt modelId="{60FDD552-DB59-427F-9E70-F0E8542765F1}" type="sibTrans" cxnId="{EF7C915D-50D5-47CE-AE22-79290BC46D78}">
      <dgm:prSet/>
      <dgm:spPr/>
      <dgm:t>
        <a:bodyPr/>
        <a:lstStyle/>
        <a:p>
          <a:endParaRPr lang="en-US" sz="1400"/>
        </a:p>
      </dgm:t>
    </dgm:pt>
    <dgm:pt modelId="{CF34715E-832B-42A4-ACDF-DD8FD9A02983}">
      <dgm:prSet custT="1"/>
      <dgm:spPr/>
      <dgm:t>
        <a:bodyPr/>
        <a:lstStyle/>
        <a:p>
          <a:r>
            <a:rPr lang="en-US" sz="1400" b="1" dirty="0" smtClean="0"/>
            <a:t>Recite</a:t>
          </a:r>
        </a:p>
        <a:p>
          <a:r>
            <a:rPr lang="en-US" sz="1400" b="1" dirty="0" smtClean="0"/>
            <a:t> </a:t>
          </a:r>
          <a:r>
            <a:rPr lang="en-US" sz="1400" b="1" dirty="0" smtClean="0"/>
            <a:t>Surah Al </a:t>
          </a:r>
          <a:r>
            <a:rPr lang="en-US" sz="1400" b="1" dirty="0" err="1" smtClean="0"/>
            <a:t>Ikhlas</a:t>
          </a:r>
          <a:r>
            <a:rPr lang="en-US" sz="1400" b="1" dirty="0" smtClean="0"/>
            <a:t>, Surah Al </a:t>
          </a:r>
          <a:r>
            <a:rPr lang="en-US" sz="1400" b="1" dirty="0" err="1" smtClean="0"/>
            <a:t>Falaq</a:t>
          </a:r>
          <a:r>
            <a:rPr lang="en-US" sz="1400" b="1" dirty="0" smtClean="0"/>
            <a:t>, </a:t>
          </a:r>
        </a:p>
        <a:p>
          <a:r>
            <a:rPr lang="en-US" sz="1400" b="1" dirty="0" smtClean="0"/>
            <a:t>Surah An Naas</a:t>
          </a:r>
          <a:endParaRPr lang="en-US" sz="1400" b="1" dirty="0"/>
        </a:p>
      </dgm:t>
    </dgm:pt>
    <dgm:pt modelId="{EA822E7C-4E1A-4988-AF62-44165C086710}" type="parTrans" cxnId="{FA31111D-4F2E-4534-97FC-7FE5C2088077}">
      <dgm:prSet/>
      <dgm:spPr/>
      <dgm:t>
        <a:bodyPr/>
        <a:lstStyle/>
        <a:p>
          <a:endParaRPr lang="en-US" sz="1400"/>
        </a:p>
      </dgm:t>
    </dgm:pt>
    <dgm:pt modelId="{3AC679C1-2C30-4AFF-A228-1BF90A82FAAF}" type="sibTrans" cxnId="{FA31111D-4F2E-4534-97FC-7FE5C2088077}">
      <dgm:prSet/>
      <dgm:spPr/>
      <dgm:t>
        <a:bodyPr/>
        <a:lstStyle/>
        <a:p>
          <a:endParaRPr lang="en-US" sz="1400"/>
        </a:p>
      </dgm:t>
    </dgm:pt>
    <dgm:pt modelId="{1BBCD02B-C234-4D0C-866D-E64EC56B92C0}" type="pres">
      <dgm:prSet presAssocID="{B513E6EF-14EE-4DC8-82E4-3C28630919C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49B7A21-E793-471E-8F91-93E6EECB3E31}" type="pres">
      <dgm:prSet presAssocID="{09514B6D-CFE3-4298-8E0A-B73D18F19A67}" presName="vertOne" presStyleCnt="0"/>
      <dgm:spPr/>
    </dgm:pt>
    <dgm:pt modelId="{873EA01F-2B80-4EB1-BC95-B7EAFDCCCF8C}" type="pres">
      <dgm:prSet presAssocID="{09514B6D-CFE3-4298-8E0A-B73D18F19A6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1F791A-8659-46DB-8FEB-6212A5367BA4}" type="pres">
      <dgm:prSet presAssocID="{09514B6D-CFE3-4298-8E0A-B73D18F19A67}" presName="parTransOne" presStyleCnt="0"/>
      <dgm:spPr/>
    </dgm:pt>
    <dgm:pt modelId="{9DD42DA3-99ED-4450-BCCD-EB417F7E48BC}" type="pres">
      <dgm:prSet presAssocID="{09514B6D-CFE3-4298-8E0A-B73D18F19A67}" presName="horzOne" presStyleCnt="0"/>
      <dgm:spPr/>
    </dgm:pt>
    <dgm:pt modelId="{4C5F065E-F31F-4D6C-8560-242EE9E776EC}" type="pres">
      <dgm:prSet presAssocID="{740A4C29-762F-49C7-9FDF-1C1128408F52}" presName="vertTwo" presStyleCnt="0"/>
      <dgm:spPr/>
    </dgm:pt>
    <dgm:pt modelId="{455A5AFB-C3D6-44F5-87F7-25D8A750CDF3}" type="pres">
      <dgm:prSet presAssocID="{740A4C29-762F-49C7-9FDF-1C1128408F52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F5D025-5D12-48E7-A25B-173D8C3C8A7E}" type="pres">
      <dgm:prSet presAssocID="{740A4C29-762F-49C7-9FDF-1C1128408F52}" presName="parTransTwo" presStyleCnt="0"/>
      <dgm:spPr/>
    </dgm:pt>
    <dgm:pt modelId="{6F2735B5-C18A-4676-BA65-EA65AA2D3349}" type="pres">
      <dgm:prSet presAssocID="{740A4C29-762F-49C7-9FDF-1C1128408F52}" presName="horzTwo" presStyleCnt="0"/>
      <dgm:spPr/>
    </dgm:pt>
    <dgm:pt modelId="{EB3658F5-960B-4B58-8555-A4F12B690616}" type="pres">
      <dgm:prSet presAssocID="{BA6D0243-7CC5-4B0B-9B52-99FDA13821C7}" presName="vertThree" presStyleCnt="0"/>
      <dgm:spPr/>
    </dgm:pt>
    <dgm:pt modelId="{E4B5353B-A15A-4674-9D44-5CFBA885A737}" type="pres">
      <dgm:prSet presAssocID="{BA6D0243-7CC5-4B0B-9B52-99FDA13821C7}" presName="txThree" presStyleLbl="node3" presStyleIdx="0" presStyleCnt="3" custScaleX="211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226952-9F52-4900-B57E-E3C25C6521E6}" type="pres">
      <dgm:prSet presAssocID="{BA6D0243-7CC5-4B0B-9B52-99FDA13821C7}" presName="horzThree" presStyleCnt="0"/>
      <dgm:spPr/>
    </dgm:pt>
    <dgm:pt modelId="{48CD8330-DD4A-4929-8912-74C9AAC8D5A5}" type="pres">
      <dgm:prSet presAssocID="{6CAAD8C9-EB81-46C3-B126-A76CB80B1419}" presName="sibSpaceTwo" presStyleCnt="0"/>
      <dgm:spPr/>
    </dgm:pt>
    <dgm:pt modelId="{3D32C7B0-64EF-4785-BD4D-0C8AF669178D}" type="pres">
      <dgm:prSet presAssocID="{90BEF8EF-6B9E-4A9C-BE58-1550B36167D7}" presName="vertTwo" presStyleCnt="0"/>
      <dgm:spPr/>
    </dgm:pt>
    <dgm:pt modelId="{01D2AA06-28B2-4F9B-A55F-527504D78397}" type="pres">
      <dgm:prSet presAssocID="{90BEF8EF-6B9E-4A9C-BE58-1550B36167D7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123751-839F-4E50-8B05-F5798AE44714}" type="pres">
      <dgm:prSet presAssocID="{90BEF8EF-6B9E-4A9C-BE58-1550B36167D7}" presName="parTransTwo" presStyleCnt="0"/>
      <dgm:spPr/>
    </dgm:pt>
    <dgm:pt modelId="{B72B8077-DFF6-4BB0-88B1-418D2221ABD2}" type="pres">
      <dgm:prSet presAssocID="{90BEF8EF-6B9E-4A9C-BE58-1550B36167D7}" presName="horzTwo" presStyleCnt="0"/>
      <dgm:spPr/>
    </dgm:pt>
    <dgm:pt modelId="{7467C95D-18C0-4C6B-9507-614D23D209EF}" type="pres">
      <dgm:prSet presAssocID="{8964EF36-B912-4BA0-8C75-2100FC85084F}" presName="vertThree" presStyleCnt="0"/>
      <dgm:spPr/>
    </dgm:pt>
    <dgm:pt modelId="{9D3B960C-1CA0-4293-83FF-013B4094B496}" type="pres">
      <dgm:prSet presAssocID="{8964EF36-B912-4BA0-8C75-2100FC85084F}" presName="txThree" presStyleLbl="node3" presStyleIdx="1" presStyleCnt="3" custScaleX="2677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6835D8-9D77-4EDB-8743-D29119255B26}" type="pres">
      <dgm:prSet presAssocID="{8964EF36-B912-4BA0-8C75-2100FC85084F}" presName="horzThree" presStyleCnt="0"/>
      <dgm:spPr/>
    </dgm:pt>
    <dgm:pt modelId="{0C48D913-5F2F-492F-871D-9B7BFBFCF81D}" type="pres">
      <dgm:prSet presAssocID="{33A619AA-4D84-4716-8699-2B171483BABC}" presName="sibSpaceOne" presStyleCnt="0"/>
      <dgm:spPr/>
    </dgm:pt>
    <dgm:pt modelId="{4CEA2C64-2C02-4156-9DF3-E64B5B0A21CB}" type="pres">
      <dgm:prSet presAssocID="{7FE796E8-581E-4605-96C0-DF29B6C578B6}" presName="vertOne" presStyleCnt="0"/>
      <dgm:spPr/>
    </dgm:pt>
    <dgm:pt modelId="{C9D7D2F9-8C95-4823-A118-520807A9CF01}" type="pres">
      <dgm:prSet presAssocID="{7FE796E8-581E-4605-96C0-DF29B6C578B6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D4FF67-6773-4E2F-BB89-4111B9AE75D7}" type="pres">
      <dgm:prSet presAssocID="{7FE796E8-581E-4605-96C0-DF29B6C578B6}" presName="parTransOne" presStyleCnt="0"/>
      <dgm:spPr/>
    </dgm:pt>
    <dgm:pt modelId="{E94019AC-5E87-456E-A880-8B5F8A4AFD0A}" type="pres">
      <dgm:prSet presAssocID="{7FE796E8-581E-4605-96C0-DF29B6C578B6}" presName="horzOne" presStyleCnt="0"/>
      <dgm:spPr/>
    </dgm:pt>
    <dgm:pt modelId="{783244F6-355B-4AB3-BC8A-FC6E864A3034}" type="pres">
      <dgm:prSet presAssocID="{78E9A33F-1B5C-4493-8500-0FF05E8E9C71}" presName="vertTwo" presStyleCnt="0"/>
      <dgm:spPr/>
    </dgm:pt>
    <dgm:pt modelId="{8CB29B82-FB47-4CB2-BB62-554CB6ED536B}" type="pres">
      <dgm:prSet presAssocID="{78E9A33F-1B5C-4493-8500-0FF05E8E9C71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8DF4BA-5221-42AF-9714-CA196B9EFC3D}" type="pres">
      <dgm:prSet presAssocID="{78E9A33F-1B5C-4493-8500-0FF05E8E9C71}" presName="parTransTwo" presStyleCnt="0"/>
      <dgm:spPr/>
    </dgm:pt>
    <dgm:pt modelId="{528280ED-405C-48AF-8927-C35DAB614C6F}" type="pres">
      <dgm:prSet presAssocID="{78E9A33F-1B5C-4493-8500-0FF05E8E9C71}" presName="horzTwo" presStyleCnt="0"/>
      <dgm:spPr/>
    </dgm:pt>
    <dgm:pt modelId="{295C4DBC-7996-4C2A-BD41-FDE5BDF7A547}" type="pres">
      <dgm:prSet presAssocID="{CF34715E-832B-42A4-ACDF-DD8FD9A02983}" presName="vertThree" presStyleCnt="0"/>
      <dgm:spPr/>
    </dgm:pt>
    <dgm:pt modelId="{768F7EE7-5118-4368-B9EF-96399ACDE795}" type="pres">
      <dgm:prSet presAssocID="{CF34715E-832B-42A4-ACDF-DD8FD9A02983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22B3E0-8A32-43E6-8080-CCD7718CC507}" type="pres">
      <dgm:prSet presAssocID="{CF34715E-832B-42A4-ACDF-DD8FD9A02983}" presName="horzThree" presStyleCnt="0"/>
      <dgm:spPr/>
    </dgm:pt>
  </dgm:ptLst>
  <dgm:cxnLst>
    <dgm:cxn modelId="{0F55CD8A-26E4-4F62-8973-0274FFBC952E}" type="presOf" srcId="{90BEF8EF-6B9E-4A9C-BE58-1550B36167D7}" destId="{01D2AA06-28B2-4F9B-A55F-527504D78397}" srcOrd="0" destOrd="0" presId="urn:microsoft.com/office/officeart/2005/8/layout/hierarchy4"/>
    <dgm:cxn modelId="{C77A4EC9-1A28-4E8B-AE0F-89FE4ECCEF16}" srcId="{09514B6D-CFE3-4298-8E0A-B73D18F19A67}" destId="{90BEF8EF-6B9E-4A9C-BE58-1550B36167D7}" srcOrd="1" destOrd="0" parTransId="{63DF92E7-C499-44A1-9CA7-1CEF0D0E5D8D}" sibTransId="{79848F04-21D5-42D7-A375-BCAFEA8A58AC}"/>
    <dgm:cxn modelId="{8E013716-48A1-4E57-B9E3-89101BA6D397}" type="presOf" srcId="{CF34715E-832B-42A4-ACDF-DD8FD9A02983}" destId="{768F7EE7-5118-4368-B9EF-96399ACDE795}" srcOrd="0" destOrd="0" presId="urn:microsoft.com/office/officeart/2005/8/layout/hierarchy4"/>
    <dgm:cxn modelId="{F650C48A-01F2-4ED3-AD9B-AC689C034EA5}" srcId="{09514B6D-CFE3-4298-8E0A-B73D18F19A67}" destId="{740A4C29-762F-49C7-9FDF-1C1128408F52}" srcOrd="0" destOrd="0" parTransId="{A813C39E-EE43-4F93-8480-5B6A850A2D21}" sibTransId="{6CAAD8C9-EB81-46C3-B126-A76CB80B1419}"/>
    <dgm:cxn modelId="{6E9588D3-1327-467F-BFA1-D1A1BB8F8DAC}" type="presOf" srcId="{BA6D0243-7CC5-4B0B-9B52-99FDA13821C7}" destId="{E4B5353B-A15A-4674-9D44-5CFBA885A737}" srcOrd="0" destOrd="0" presId="urn:microsoft.com/office/officeart/2005/8/layout/hierarchy4"/>
    <dgm:cxn modelId="{EF7C915D-50D5-47CE-AE22-79290BC46D78}" srcId="{7FE796E8-581E-4605-96C0-DF29B6C578B6}" destId="{78E9A33F-1B5C-4493-8500-0FF05E8E9C71}" srcOrd="0" destOrd="0" parTransId="{8BD3B7CF-45AC-42AE-9953-E17B427054AA}" sibTransId="{60FDD552-DB59-427F-9E70-F0E8542765F1}"/>
    <dgm:cxn modelId="{9122EBEC-08F1-4B6F-B200-F1C8EE445B4D}" type="presOf" srcId="{8964EF36-B912-4BA0-8C75-2100FC85084F}" destId="{9D3B960C-1CA0-4293-83FF-013B4094B496}" srcOrd="0" destOrd="0" presId="urn:microsoft.com/office/officeart/2005/8/layout/hierarchy4"/>
    <dgm:cxn modelId="{219B49F1-CA87-46AC-ACBA-4FEC825BEE4B}" srcId="{B513E6EF-14EE-4DC8-82E4-3C28630919C8}" destId="{09514B6D-CFE3-4298-8E0A-B73D18F19A67}" srcOrd="0" destOrd="0" parTransId="{A5FAB1CA-6888-4A4C-B92E-807E9C1508BC}" sibTransId="{33A619AA-4D84-4716-8699-2B171483BABC}"/>
    <dgm:cxn modelId="{67ECD53A-8098-4703-AC14-B4BED2F51882}" type="presOf" srcId="{740A4C29-762F-49C7-9FDF-1C1128408F52}" destId="{455A5AFB-C3D6-44F5-87F7-25D8A750CDF3}" srcOrd="0" destOrd="0" presId="urn:microsoft.com/office/officeart/2005/8/layout/hierarchy4"/>
    <dgm:cxn modelId="{908C8560-FA3E-49F7-88CC-B6A804220788}" type="presOf" srcId="{78E9A33F-1B5C-4493-8500-0FF05E8E9C71}" destId="{8CB29B82-FB47-4CB2-BB62-554CB6ED536B}" srcOrd="0" destOrd="0" presId="urn:microsoft.com/office/officeart/2005/8/layout/hierarchy4"/>
    <dgm:cxn modelId="{C7DCDB5D-FBC3-4FF7-9148-025464035C41}" type="presOf" srcId="{7FE796E8-581E-4605-96C0-DF29B6C578B6}" destId="{C9D7D2F9-8C95-4823-A118-520807A9CF01}" srcOrd="0" destOrd="0" presId="urn:microsoft.com/office/officeart/2005/8/layout/hierarchy4"/>
    <dgm:cxn modelId="{EE704FBE-2422-4369-A5B4-CBC8ADAEDAF0}" srcId="{B513E6EF-14EE-4DC8-82E4-3C28630919C8}" destId="{7FE796E8-581E-4605-96C0-DF29B6C578B6}" srcOrd="1" destOrd="0" parTransId="{1C98F2B2-BE49-498B-AEE1-3BF6FB2DA389}" sibTransId="{47F3224E-6239-48CE-A56A-E697C8E3BF66}"/>
    <dgm:cxn modelId="{10F11540-9D5B-4B53-884D-CA2F8E7FA398}" srcId="{740A4C29-762F-49C7-9FDF-1C1128408F52}" destId="{BA6D0243-7CC5-4B0B-9B52-99FDA13821C7}" srcOrd="0" destOrd="0" parTransId="{CC0F3B9B-E378-427D-A835-646A9A974FAF}" sibTransId="{51873A1A-C506-418A-A973-2A448F3ACDFF}"/>
    <dgm:cxn modelId="{E410C454-D9BD-4828-A94B-8D8804FCF8D4}" type="presOf" srcId="{09514B6D-CFE3-4298-8E0A-B73D18F19A67}" destId="{873EA01F-2B80-4EB1-BC95-B7EAFDCCCF8C}" srcOrd="0" destOrd="0" presId="urn:microsoft.com/office/officeart/2005/8/layout/hierarchy4"/>
    <dgm:cxn modelId="{E3EAAA70-D9A1-4712-9738-6A37F0878369}" type="presOf" srcId="{B513E6EF-14EE-4DC8-82E4-3C28630919C8}" destId="{1BBCD02B-C234-4D0C-866D-E64EC56B92C0}" srcOrd="0" destOrd="0" presId="urn:microsoft.com/office/officeart/2005/8/layout/hierarchy4"/>
    <dgm:cxn modelId="{21AC5E08-C281-47B5-BFCB-88C79CD15153}" srcId="{90BEF8EF-6B9E-4A9C-BE58-1550B36167D7}" destId="{8964EF36-B912-4BA0-8C75-2100FC85084F}" srcOrd="0" destOrd="0" parTransId="{15650306-30AE-478F-9F03-482E6A0C6804}" sibTransId="{50DA2C54-DDD5-4D98-9EC2-F28EC4A84A00}"/>
    <dgm:cxn modelId="{FA31111D-4F2E-4534-97FC-7FE5C2088077}" srcId="{78E9A33F-1B5C-4493-8500-0FF05E8E9C71}" destId="{CF34715E-832B-42A4-ACDF-DD8FD9A02983}" srcOrd="0" destOrd="0" parTransId="{EA822E7C-4E1A-4988-AF62-44165C086710}" sibTransId="{3AC679C1-2C30-4AFF-A228-1BF90A82FAAF}"/>
    <dgm:cxn modelId="{610B0321-A486-47FF-A6F6-473F604671EF}" type="presParOf" srcId="{1BBCD02B-C234-4D0C-866D-E64EC56B92C0}" destId="{349B7A21-E793-471E-8F91-93E6EECB3E31}" srcOrd="0" destOrd="0" presId="urn:microsoft.com/office/officeart/2005/8/layout/hierarchy4"/>
    <dgm:cxn modelId="{CD764352-A488-48BA-93C7-A60C16C18EED}" type="presParOf" srcId="{349B7A21-E793-471E-8F91-93E6EECB3E31}" destId="{873EA01F-2B80-4EB1-BC95-B7EAFDCCCF8C}" srcOrd="0" destOrd="0" presId="urn:microsoft.com/office/officeart/2005/8/layout/hierarchy4"/>
    <dgm:cxn modelId="{F5625195-C537-47FF-8552-52C689FF1C56}" type="presParOf" srcId="{349B7A21-E793-471E-8F91-93E6EECB3E31}" destId="{471F791A-8659-46DB-8FEB-6212A5367BA4}" srcOrd="1" destOrd="0" presId="urn:microsoft.com/office/officeart/2005/8/layout/hierarchy4"/>
    <dgm:cxn modelId="{964C2618-50E7-4C2B-A38B-20C5E4451C1F}" type="presParOf" srcId="{349B7A21-E793-471E-8F91-93E6EECB3E31}" destId="{9DD42DA3-99ED-4450-BCCD-EB417F7E48BC}" srcOrd="2" destOrd="0" presId="urn:microsoft.com/office/officeart/2005/8/layout/hierarchy4"/>
    <dgm:cxn modelId="{39195798-0C56-4C24-B86D-21F4BDB4E588}" type="presParOf" srcId="{9DD42DA3-99ED-4450-BCCD-EB417F7E48BC}" destId="{4C5F065E-F31F-4D6C-8560-242EE9E776EC}" srcOrd="0" destOrd="0" presId="urn:microsoft.com/office/officeart/2005/8/layout/hierarchy4"/>
    <dgm:cxn modelId="{39AAA34D-F0E3-4894-9694-8C82D90FFE78}" type="presParOf" srcId="{4C5F065E-F31F-4D6C-8560-242EE9E776EC}" destId="{455A5AFB-C3D6-44F5-87F7-25D8A750CDF3}" srcOrd="0" destOrd="0" presId="urn:microsoft.com/office/officeart/2005/8/layout/hierarchy4"/>
    <dgm:cxn modelId="{72B9E1E8-F2B7-40E6-9181-3E7AE61D68E2}" type="presParOf" srcId="{4C5F065E-F31F-4D6C-8560-242EE9E776EC}" destId="{2BF5D025-5D12-48E7-A25B-173D8C3C8A7E}" srcOrd="1" destOrd="0" presId="urn:microsoft.com/office/officeart/2005/8/layout/hierarchy4"/>
    <dgm:cxn modelId="{103803A2-579F-4BCB-AD76-70CD1DDD3D44}" type="presParOf" srcId="{4C5F065E-F31F-4D6C-8560-242EE9E776EC}" destId="{6F2735B5-C18A-4676-BA65-EA65AA2D3349}" srcOrd="2" destOrd="0" presId="urn:microsoft.com/office/officeart/2005/8/layout/hierarchy4"/>
    <dgm:cxn modelId="{7F84C4AD-6457-4288-8616-35F4F79B8596}" type="presParOf" srcId="{6F2735B5-C18A-4676-BA65-EA65AA2D3349}" destId="{EB3658F5-960B-4B58-8555-A4F12B690616}" srcOrd="0" destOrd="0" presId="urn:microsoft.com/office/officeart/2005/8/layout/hierarchy4"/>
    <dgm:cxn modelId="{2B9BF736-D18B-4545-BEB8-4208DDB1FA98}" type="presParOf" srcId="{EB3658F5-960B-4B58-8555-A4F12B690616}" destId="{E4B5353B-A15A-4674-9D44-5CFBA885A737}" srcOrd="0" destOrd="0" presId="urn:microsoft.com/office/officeart/2005/8/layout/hierarchy4"/>
    <dgm:cxn modelId="{E8575133-650B-4233-B060-730D617A4D92}" type="presParOf" srcId="{EB3658F5-960B-4B58-8555-A4F12B690616}" destId="{E9226952-9F52-4900-B57E-E3C25C6521E6}" srcOrd="1" destOrd="0" presId="urn:microsoft.com/office/officeart/2005/8/layout/hierarchy4"/>
    <dgm:cxn modelId="{AE3F2FBB-C222-4EEA-8AB4-3CEC753EE2EF}" type="presParOf" srcId="{9DD42DA3-99ED-4450-BCCD-EB417F7E48BC}" destId="{48CD8330-DD4A-4929-8912-74C9AAC8D5A5}" srcOrd="1" destOrd="0" presId="urn:microsoft.com/office/officeart/2005/8/layout/hierarchy4"/>
    <dgm:cxn modelId="{45E4E500-657F-44FA-B39F-AF489A4DFA7D}" type="presParOf" srcId="{9DD42DA3-99ED-4450-BCCD-EB417F7E48BC}" destId="{3D32C7B0-64EF-4785-BD4D-0C8AF669178D}" srcOrd="2" destOrd="0" presId="urn:microsoft.com/office/officeart/2005/8/layout/hierarchy4"/>
    <dgm:cxn modelId="{6CD9F675-FF2A-4D0A-872B-533D0626798D}" type="presParOf" srcId="{3D32C7B0-64EF-4785-BD4D-0C8AF669178D}" destId="{01D2AA06-28B2-4F9B-A55F-527504D78397}" srcOrd="0" destOrd="0" presId="urn:microsoft.com/office/officeart/2005/8/layout/hierarchy4"/>
    <dgm:cxn modelId="{08E0009D-402A-4F29-B2DC-B25492E1FB84}" type="presParOf" srcId="{3D32C7B0-64EF-4785-BD4D-0C8AF669178D}" destId="{A9123751-839F-4E50-8B05-F5798AE44714}" srcOrd="1" destOrd="0" presId="urn:microsoft.com/office/officeart/2005/8/layout/hierarchy4"/>
    <dgm:cxn modelId="{7233A59B-2FC8-4E30-879E-56073BF7D321}" type="presParOf" srcId="{3D32C7B0-64EF-4785-BD4D-0C8AF669178D}" destId="{B72B8077-DFF6-4BB0-88B1-418D2221ABD2}" srcOrd="2" destOrd="0" presId="urn:microsoft.com/office/officeart/2005/8/layout/hierarchy4"/>
    <dgm:cxn modelId="{2E7606B5-1906-4FB9-9842-BFCD2403E13D}" type="presParOf" srcId="{B72B8077-DFF6-4BB0-88B1-418D2221ABD2}" destId="{7467C95D-18C0-4C6B-9507-614D23D209EF}" srcOrd="0" destOrd="0" presId="urn:microsoft.com/office/officeart/2005/8/layout/hierarchy4"/>
    <dgm:cxn modelId="{28C3E8CF-FA5D-449B-8A3A-E502FE60E7B1}" type="presParOf" srcId="{7467C95D-18C0-4C6B-9507-614D23D209EF}" destId="{9D3B960C-1CA0-4293-83FF-013B4094B496}" srcOrd="0" destOrd="0" presId="urn:microsoft.com/office/officeart/2005/8/layout/hierarchy4"/>
    <dgm:cxn modelId="{872419F8-23BF-49EF-BE04-5EE04AA9DA12}" type="presParOf" srcId="{7467C95D-18C0-4C6B-9507-614D23D209EF}" destId="{786835D8-9D77-4EDB-8743-D29119255B26}" srcOrd="1" destOrd="0" presId="urn:microsoft.com/office/officeart/2005/8/layout/hierarchy4"/>
    <dgm:cxn modelId="{4DA11873-F25C-40E5-81FC-8A685018C99E}" type="presParOf" srcId="{1BBCD02B-C234-4D0C-866D-E64EC56B92C0}" destId="{0C48D913-5F2F-492F-871D-9B7BFBFCF81D}" srcOrd="1" destOrd="0" presId="urn:microsoft.com/office/officeart/2005/8/layout/hierarchy4"/>
    <dgm:cxn modelId="{5C55DE9A-5450-4E6E-BEF6-DC1EBDC8331F}" type="presParOf" srcId="{1BBCD02B-C234-4D0C-866D-E64EC56B92C0}" destId="{4CEA2C64-2C02-4156-9DF3-E64B5B0A21CB}" srcOrd="2" destOrd="0" presId="urn:microsoft.com/office/officeart/2005/8/layout/hierarchy4"/>
    <dgm:cxn modelId="{60468770-CCA1-4967-AA06-93883E77C6B6}" type="presParOf" srcId="{4CEA2C64-2C02-4156-9DF3-E64B5B0A21CB}" destId="{C9D7D2F9-8C95-4823-A118-520807A9CF01}" srcOrd="0" destOrd="0" presId="urn:microsoft.com/office/officeart/2005/8/layout/hierarchy4"/>
    <dgm:cxn modelId="{B002C2E5-7474-48B1-AB54-E25CF5435A07}" type="presParOf" srcId="{4CEA2C64-2C02-4156-9DF3-E64B5B0A21CB}" destId="{55D4FF67-6773-4E2F-BB89-4111B9AE75D7}" srcOrd="1" destOrd="0" presId="urn:microsoft.com/office/officeart/2005/8/layout/hierarchy4"/>
    <dgm:cxn modelId="{9797C915-C0B5-4327-A4A3-E8A53F6C3F0F}" type="presParOf" srcId="{4CEA2C64-2C02-4156-9DF3-E64B5B0A21CB}" destId="{E94019AC-5E87-456E-A880-8B5F8A4AFD0A}" srcOrd="2" destOrd="0" presId="urn:microsoft.com/office/officeart/2005/8/layout/hierarchy4"/>
    <dgm:cxn modelId="{63A397C3-B608-4373-9245-BA381B286594}" type="presParOf" srcId="{E94019AC-5E87-456E-A880-8B5F8A4AFD0A}" destId="{783244F6-355B-4AB3-BC8A-FC6E864A3034}" srcOrd="0" destOrd="0" presId="urn:microsoft.com/office/officeart/2005/8/layout/hierarchy4"/>
    <dgm:cxn modelId="{6ED10CF7-90C5-47E2-A706-566FFCD88A1F}" type="presParOf" srcId="{783244F6-355B-4AB3-BC8A-FC6E864A3034}" destId="{8CB29B82-FB47-4CB2-BB62-554CB6ED536B}" srcOrd="0" destOrd="0" presId="urn:microsoft.com/office/officeart/2005/8/layout/hierarchy4"/>
    <dgm:cxn modelId="{EC2A561C-3A67-4F2A-A097-23FBA3CADDAD}" type="presParOf" srcId="{783244F6-355B-4AB3-BC8A-FC6E864A3034}" destId="{518DF4BA-5221-42AF-9714-CA196B9EFC3D}" srcOrd="1" destOrd="0" presId="urn:microsoft.com/office/officeart/2005/8/layout/hierarchy4"/>
    <dgm:cxn modelId="{4F64DA0A-BCE7-4CCF-8DBD-7E755BD5FBD3}" type="presParOf" srcId="{783244F6-355B-4AB3-BC8A-FC6E864A3034}" destId="{528280ED-405C-48AF-8927-C35DAB614C6F}" srcOrd="2" destOrd="0" presId="urn:microsoft.com/office/officeart/2005/8/layout/hierarchy4"/>
    <dgm:cxn modelId="{5A771C13-3902-4EBF-8B2F-9FE5CE89B9CD}" type="presParOf" srcId="{528280ED-405C-48AF-8927-C35DAB614C6F}" destId="{295C4DBC-7996-4C2A-BD41-FDE5BDF7A547}" srcOrd="0" destOrd="0" presId="urn:microsoft.com/office/officeart/2005/8/layout/hierarchy4"/>
    <dgm:cxn modelId="{98A2583E-896F-4A0C-8627-5004CC9A062C}" type="presParOf" srcId="{295C4DBC-7996-4C2A-BD41-FDE5BDF7A547}" destId="{768F7EE7-5118-4368-B9EF-96399ACDE795}" srcOrd="0" destOrd="0" presId="urn:microsoft.com/office/officeart/2005/8/layout/hierarchy4"/>
    <dgm:cxn modelId="{FC92E283-3E90-4349-9ACF-BEDED0CCA910}" type="presParOf" srcId="{295C4DBC-7996-4C2A-BD41-FDE5BDF7A547}" destId="{F322B3E0-8A32-43E6-8080-CCD7718CC507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EA01F-2B80-4EB1-BC95-B7EAFDCCCF8C}">
      <dsp:nvSpPr>
        <dsp:cNvPr id="0" name=""/>
        <dsp:cNvSpPr/>
      </dsp:nvSpPr>
      <dsp:spPr>
        <a:xfrm>
          <a:off x="4051" y="3624"/>
          <a:ext cx="9353992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"ALLAHUMMA ANTA SALAAM, WA MINKA SALAAM, TABARAKTA YAA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DHAL JALALI WAL IKRAAAM " which means: "O Allah, You are the source of peace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and from You comes peace, exalted You are, O Lord of Majesty and Honor."</a:t>
          </a:r>
          <a:endParaRPr lang="en-US" sz="1400" kern="1200" dirty="0"/>
        </a:p>
      </dsp:txBody>
      <dsp:txXfrm>
        <a:off x="54925" y="54498"/>
        <a:ext cx="9252244" cy="1635215"/>
      </dsp:txXfrm>
    </dsp:sp>
    <dsp:sp modelId="{455A5AFB-C3D6-44F5-87F7-25D8A750CDF3}">
      <dsp:nvSpPr>
        <dsp:cNvPr id="0" name=""/>
        <dsp:cNvSpPr/>
      </dsp:nvSpPr>
      <dsp:spPr>
        <a:xfrm>
          <a:off x="13181" y="1941393"/>
          <a:ext cx="4050709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"LA ILAHA ILAL-LAHU WAHDAHU, LAA SHARIKA LAHU,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LAHUL-MULKU, WALAHUL-HAMDU, WAHUWA ALAA KULI SHEY-IN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QADIIR" which means: "There is no god but Allah, He is one, He has no partner, to Him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belongs sovereignty and to Him belongs praise and has power over all things".</a:t>
          </a:r>
          <a:endParaRPr lang="en-US" sz="1400" kern="1200" dirty="0"/>
        </a:p>
      </dsp:txBody>
      <dsp:txXfrm>
        <a:off x="64055" y="1992267"/>
        <a:ext cx="3948961" cy="1635215"/>
      </dsp:txXfrm>
    </dsp:sp>
    <dsp:sp modelId="{E4B5353B-A15A-4674-9D44-5CFBA885A737}">
      <dsp:nvSpPr>
        <dsp:cNvPr id="0" name=""/>
        <dsp:cNvSpPr/>
      </dsp:nvSpPr>
      <dsp:spPr>
        <a:xfrm>
          <a:off x="13181" y="3879161"/>
          <a:ext cx="4050709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"ALLAHUMMA A'INNI 'ALA DHIKRIKA, WA SHUKRIKA, WA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HUSNA IBA DATIK" which means: "O Allah, help me in remembering You, thanking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You and conducting my worship to You in a perfect way"</a:t>
          </a:r>
          <a:endParaRPr lang="en-US" sz="1400" kern="1200" dirty="0"/>
        </a:p>
      </dsp:txBody>
      <dsp:txXfrm>
        <a:off x="64055" y="3930035"/>
        <a:ext cx="3948961" cy="1635215"/>
      </dsp:txXfrm>
    </dsp:sp>
    <dsp:sp modelId="{01D2AA06-28B2-4F9B-A55F-527504D78397}">
      <dsp:nvSpPr>
        <dsp:cNvPr id="0" name=""/>
        <dsp:cNvSpPr/>
      </dsp:nvSpPr>
      <dsp:spPr>
        <a:xfrm>
          <a:off x="4224649" y="1941393"/>
          <a:ext cx="5124264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"LAA HOWLA WALAA QUWATA ILLA BILLAAH" which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means: "There is no might or power, except from Allah"."LAA HOWLA WALAA QUWATA ILLA BILLAAH" which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means: "There is no might or power, except from Allah".</a:t>
          </a:r>
          <a:endParaRPr lang="en-US" sz="1400" kern="1200" dirty="0"/>
        </a:p>
      </dsp:txBody>
      <dsp:txXfrm>
        <a:off x="4275523" y="1992267"/>
        <a:ext cx="5022516" cy="1635215"/>
      </dsp:txXfrm>
    </dsp:sp>
    <dsp:sp modelId="{9D3B960C-1CA0-4293-83FF-013B4094B496}">
      <dsp:nvSpPr>
        <dsp:cNvPr id="0" name=""/>
        <dsp:cNvSpPr/>
      </dsp:nvSpPr>
      <dsp:spPr>
        <a:xfrm>
          <a:off x="4224649" y="3879161"/>
          <a:ext cx="5124264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SUBHANA -ALLAH - Glory be to ALLAH - (33 times).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2. AL HAMDU-LILLAH- Praise be to Allah - (33 times)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3. ALLAHU AKBAR - Allah is great (33 times).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"LAA ILLAHA ILAL LAAHU WAHDAHU LAA SHARIKA LAHU,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LAHUL MUL-KU, WALA-HUL HAMDU, WAHUWA ALAA KULI SHEY'INN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GADIIR"</a:t>
          </a:r>
          <a:endParaRPr lang="en-US" sz="1400" kern="1200" dirty="0"/>
        </a:p>
      </dsp:txBody>
      <dsp:txXfrm>
        <a:off x="4275523" y="3930035"/>
        <a:ext cx="5022516" cy="1635215"/>
      </dsp:txXfrm>
    </dsp:sp>
    <dsp:sp modelId="{C9D7D2F9-8C95-4823-A118-520807A9CF01}">
      <dsp:nvSpPr>
        <dsp:cNvPr id="0" name=""/>
        <dsp:cNvSpPr/>
      </dsp:nvSpPr>
      <dsp:spPr>
        <a:xfrm>
          <a:off x="9679873" y="3624"/>
          <a:ext cx="1917524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"ASTAGHFIRULLAAH " three times,</a:t>
          </a:r>
          <a:endParaRPr lang="en-US" sz="1400" kern="1200" dirty="0"/>
        </a:p>
      </dsp:txBody>
      <dsp:txXfrm>
        <a:off x="9730747" y="54498"/>
        <a:ext cx="1815776" cy="1635215"/>
      </dsp:txXfrm>
    </dsp:sp>
    <dsp:sp modelId="{8CB29B82-FB47-4CB2-BB62-554CB6ED536B}">
      <dsp:nvSpPr>
        <dsp:cNvPr id="0" name=""/>
        <dsp:cNvSpPr/>
      </dsp:nvSpPr>
      <dsp:spPr>
        <a:xfrm>
          <a:off x="9679873" y="1941393"/>
          <a:ext cx="1917524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AYAT AL KURSI</a:t>
          </a:r>
          <a:endParaRPr lang="en-US" sz="1400" kern="1200"/>
        </a:p>
      </dsp:txBody>
      <dsp:txXfrm>
        <a:off x="9730747" y="1992267"/>
        <a:ext cx="1815776" cy="1635215"/>
      </dsp:txXfrm>
    </dsp:sp>
    <dsp:sp modelId="{768F7EE7-5118-4368-B9EF-96399ACDE795}">
      <dsp:nvSpPr>
        <dsp:cNvPr id="0" name=""/>
        <dsp:cNvSpPr/>
      </dsp:nvSpPr>
      <dsp:spPr>
        <a:xfrm>
          <a:off x="9679873" y="3879161"/>
          <a:ext cx="1917524" cy="1736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Recite Surah Al </a:t>
          </a:r>
          <a:r>
            <a:rPr lang="en-US" sz="1400" kern="1200" dirty="0" err="1" smtClean="0"/>
            <a:t>Ikhlas</a:t>
          </a:r>
          <a:r>
            <a:rPr lang="en-US" sz="1400" kern="1200" dirty="0" smtClean="0"/>
            <a:t>, Surah Al </a:t>
          </a:r>
          <a:r>
            <a:rPr lang="en-US" sz="1400" kern="1200" dirty="0" err="1" smtClean="0"/>
            <a:t>Falaq</a:t>
          </a:r>
          <a:r>
            <a:rPr lang="en-US" sz="1400" kern="1200" dirty="0" smtClean="0"/>
            <a:t>, 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Surah </a:t>
          </a:r>
          <a:r>
            <a:rPr lang="en-US" sz="1400" kern="1200" dirty="0" smtClean="0"/>
            <a:t>An Naas</a:t>
          </a:r>
          <a:endParaRPr lang="en-US" sz="1400" kern="1200" dirty="0"/>
        </a:p>
      </dsp:txBody>
      <dsp:txXfrm>
        <a:off x="9730747" y="3930035"/>
        <a:ext cx="1815776" cy="16352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023C5-10C9-474C-BC2D-35F15464C3F7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131EF-4EAB-4D69-A077-6F18B5F9C6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71663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90235-2E26-4BF7-AD2F-F97071D17655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2425D-24A9-403F-84A7-B392D0353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547595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69157-0647-435C-BC38-48D6E38764E1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C4E88-433D-4F15-AC03-AB766EA6EA8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88F8E0-7C73-421F-9AA3-80E9BD225E58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4D721-A368-42A3-9707-9FA027A04EB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2211A-1358-4A33-A79A-77EB257450EB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C07CE3-0B20-4EBF-B7B8-71AFAFED9D3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777F6D-000E-4E63-BB84-B886E68E8E13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31A793-9F50-4980-9BCE-65C87EF98FE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480A25-3622-4ABA-BE0E-35D7C0CDFAD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295D-1416-4FB9-B964-7A35D3D4546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9801C-7B91-4B42-8487-E55BDBFE346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5BFF19B-B6AE-4E15-AD92-820D474A90E9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044" y="0"/>
            <a:ext cx="9997440" cy="59055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>Private Supplications Recited Upon completing Prayers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01176885"/>
              </p:ext>
            </p:extLst>
          </p:nvPr>
        </p:nvGraphicFramePr>
        <p:xfrm>
          <a:off x="247651" y="590550"/>
          <a:ext cx="11601450" cy="6038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2631</TotalTime>
  <Words>280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Private Supplications Recited Upon completing Prayers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Nabila Butt</dc:creator>
  <cp:lastModifiedBy>Toshiba</cp:lastModifiedBy>
  <cp:revision>65</cp:revision>
  <dcterms:created xsi:type="dcterms:W3CDTF">2013-12-11T16:29:08Z</dcterms:created>
  <dcterms:modified xsi:type="dcterms:W3CDTF">2013-12-23T19:37:20Z</dcterms:modified>
</cp:coreProperties>
</file>