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CAAD8-448D-458A-ABAD-7BDFDA35C2FF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A59B-8D91-401C-B29C-1822C35D2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CAAD8-448D-458A-ABAD-7BDFDA35C2FF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A59B-8D91-401C-B29C-1822C35D2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CAAD8-448D-458A-ABAD-7BDFDA35C2FF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A59B-8D91-401C-B29C-1822C35D2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CAAD8-448D-458A-ABAD-7BDFDA35C2FF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A59B-8D91-401C-B29C-1822C35D2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CAAD8-448D-458A-ABAD-7BDFDA35C2FF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A59B-8D91-401C-B29C-1822C35D2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CAAD8-448D-458A-ABAD-7BDFDA35C2FF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A59B-8D91-401C-B29C-1822C35D2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CAAD8-448D-458A-ABAD-7BDFDA35C2FF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A59B-8D91-401C-B29C-1822C35D2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CAAD8-448D-458A-ABAD-7BDFDA35C2FF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A59B-8D91-401C-B29C-1822C35D2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CAAD8-448D-458A-ABAD-7BDFDA35C2FF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A59B-8D91-401C-B29C-1822C35D2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CAAD8-448D-458A-ABAD-7BDFDA35C2FF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A59B-8D91-401C-B29C-1822C35D2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CAAD8-448D-458A-ABAD-7BDFDA35C2FF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A59B-8D91-401C-B29C-1822C35D2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CAAD8-448D-458A-ABAD-7BDFDA35C2FF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BA59B-8D91-401C-B29C-1822C35D288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0"/>
            <a:ext cx="749808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Things that break the </a:t>
            </a:r>
            <a:r>
              <a:rPr lang="en-US" sz="3200" dirty="0" err="1" smtClean="0"/>
              <a:t>Salat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52500"/>
            <a:ext cx="8686800" cy="4800600"/>
          </a:xfrm>
        </p:spPr>
        <p:txBody>
          <a:bodyPr>
            <a:noAutofit/>
          </a:bodyPr>
          <a:lstStyle/>
          <a:p>
            <a:r>
              <a:rPr lang="en-US" sz="3000" dirty="0" smtClean="0"/>
              <a:t>Speaking and talking in the course of prayers.</a:t>
            </a:r>
          </a:p>
          <a:p>
            <a:r>
              <a:rPr lang="en-US" sz="3000" dirty="0" smtClean="0"/>
              <a:t>Laughing, Eating, Drinking</a:t>
            </a:r>
            <a:endParaRPr lang="en-US" sz="3000" dirty="0" smtClean="0"/>
          </a:p>
          <a:p>
            <a:r>
              <a:rPr lang="en-US" sz="3000" dirty="0" smtClean="0"/>
              <a:t>If someone in the course of prayer remembers that he has not done the ablution he should break the prayer and go for ablution.</a:t>
            </a:r>
          </a:p>
          <a:p>
            <a:r>
              <a:rPr lang="en-US" sz="3000" dirty="0" smtClean="0"/>
              <a:t>If a person’s </a:t>
            </a:r>
            <a:r>
              <a:rPr lang="en-US" sz="3000" dirty="0" err="1" smtClean="0"/>
              <a:t>wudu</a:t>
            </a:r>
            <a:r>
              <a:rPr lang="en-US" sz="3000" dirty="0" smtClean="0"/>
              <a:t> breaks, his prayer is invalid he must go and make </a:t>
            </a:r>
            <a:r>
              <a:rPr lang="en-US" sz="3000" dirty="0" err="1" smtClean="0"/>
              <a:t>wudu</a:t>
            </a:r>
            <a:r>
              <a:rPr lang="en-US" sz="3000" dirty="0" smtClean="0"/>
              <a:t> again.</a:t>
            </a:r>
          </a:p>
          <a:p>
            <a:r>
              <a:rPr lang="en-US" sz="3000" dirty="0" smtClean="0"/>
              <a:t>The prayer becomes invalid if a person hastens in </a:t>
            </a:r>
            <a:r>
              <a:rPr lang="en-US" sz="3000" dirty="0" err="1" smtClean="0"/>
              <a:t>ruku</a:t>
            </a:r>
            <a:r>
              <a:rPr lang="en-US" sz="3000" dirty="0" smtClean="0"/>
              <a:t> or </a:t>
            </a:r>
            <a:r>
              <a:rPr lang="en-US" sz="3000" dirty="0" err="1" smtClean="0"/>
              <a:t>sujud</a:t>
            </a:r>
            <a:r>
              <a:rPr lang="en-US" sz="3000" dirty="0" smtClean="0"/>
              <a:t>.</a:t>
            </a:r>
          </a:p>
          <a:p>
            <a:r>
              <a:rPr lang="en-US" sz="3000" dirty="0" smtClean="0"/>
              <a:t>Turning oneself away from the direction of </a:t>
            </a:r>
            <a:r>
              <a:rPr lang="en-US" sz="3000" dirty="0" err="1" smtClean="0"/>
              <a:t>Qibla</a:t>
            </a:r>
            <a:r>
              <a:rPr lang="en-US" sz="3000" dirty="0" smtClean="0"/>
              <a:t> also invalidates the prayer.</a:t>
            </a:r>
            <a:endParaRPr lang="en-US" sz="3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Happy Land for Islamic Teachings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0"/>
            <a:ext cx="749808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Things that break the </a:t>
            </a:r>
            <a:r>
              <a:rPr lang="en-US" sz="2800" dirty="0" err="1" smtClean="0"/>
              <a:t>Salat</a:t>
            </a:r>
            <a:r>
              <a:rPr lang="en-US" sz="2800" dirty="0" smtClean="0"/>
              <a:t>- True or False</a:t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4800600"/>
          </a:xfrm>
        </p:spPr>
        <p:txBody>
          <a:bodyPr>
            <a:no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sz="2000" dirty="0" smtClean="0"/>
              <a:t>Speaking and talking in the course of prayers.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000" dirty="0" smtClean="0"/>
              <a:t>Blinking eyes.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000" dirty="0" smtClean="0"/>
              <a:t>Laughing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000" dirty="0" smtClean="0"/>
              <a:t>Eating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000" dirty="0" smtClean="0"/>
              <a:t>Drinking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000" dirty="0" smtClean="0"/>
              <a:t>Drinking tea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000" dirty="0" smtClean="0"/>
              <a:t>If someone in the course of prayer remembers that he has not done the ablution he should break the prayer and go for ablution.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000" dirty="0" smtClean="0"/>
              <a:t>Looking at the place of </a:t>
            </a:r>
            <a:r>
              <a:rPr lang="en-US" sz="2000" dirty="0" smtClean="0"/>
              <a:t>prostration.</a:t>
            </a:r>
            <a:endParaRPr lang="en-US" sz="2000" dirty="0" smtClean="0"/>
          </a:p>
          <a:p>
            <a:pPr marL="596646" indent="-514350">
              <a:buFont typeface="+mj-lt"/>
              <a:buAutoNum type="arabicPeriod"/>
            </a:pPr>
            <a:r>
              <a:rPr lang="en-US" sz="2000" dirty="0" smtClean="0"/>
              <a:t>If a person’s </a:t>
            </a:r>
            <a:r>
              <a:rPr lang="en-US" sz="2000" dirty="0" err="1" smtClean="0"/>
              <a:t>wudu</a:t>
            </a:r>
            <a:r>
              <a:rPr lang="en-US" sz="2000" dirty="0" smtClean="0"/>
              <a:t> breaks, his prayer is invalid he must go and make </a:t>
            </a:r>
            <a:r>
              <a:rPr lang="en-US" sz="2000" dirty="0" err="1" smtClean="0"/>
              <a:t>wudu</a:t>
            </a:r>
            <a:r>
              <a:rPr lang="en-US" sz="2000" dirty="0" smtClean="0"/>
              <a:t> again.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000" dirty="0" smtClean="0"/>
              <a:t>The prayer becomes invalid if a person hastens in </a:t>
            </a:r>
            <a:r>
              <a:rPr lang="en-US" sz="2000" dirty="0" err="1" smtClean="0"/>
              <a:t>ruku</a:t>
            </a:r>
            <a:r>
              <a:rPr lang="en-US" sz="2000" dirty="0" smtClean="0"/>
              <a:t> or </a:t>
            </a:r>
            <a:r>
              <a:rPr lang="en-US" sz="2000" dirty="0" err="1" smtClean="0"/>
              <a:t>sujud</a:t>
            </a:r>
            <a:r>
              <a:rPr lang="en-US" sz="2000" dirty="0" smtClean="0"/>
              <a:t>.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000" dirty="0" smtClean="0"/>
              <a:t>Going into </a:t>
            </a:r>
            <a:r>
              <a:rPr lang="en-US" sz="2000" dirty="0" err="1" smtClean="0"/>
              <a:t>ruku</a:t>
            </a:r>
            <a:r>
              <a:rPr lang="en-US" sz="2000" dirty="0" smtClean="0"/>
              <a:t>.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000" dirty="0" smtClean="0"/>
              <a:t>Not covering your feet.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000" dirty="0" smtClean="0"/>
              <a:t>Turning oneself away from the direction of </a:t>
            </a:r>
            <a:r>
              <a:rPr lang="en-US" sz="2000" dirty="0" err="1" smtClean="0"/>
              <a:t>Qibla</a:t>
            </a:r>
            <a:r>
              <a:rPr lang="en-US" sz="2000" dirty="0" smtClean="0"/>
              <a:t> also invalidates the prayer.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000" dirty="0" smtClean="0"/>
              <a:t>Wearing shoes.</a:t>
            </a:r>
          </a:p>
          <a:p>
            <a:pPr marL="596646" indent="-514350">
              <a:buFont typeface="+mj-lt"/>
              <a:buAutoNum type="arabicPeriod"/>
            </a:pP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Happy Land for Islamic Teachings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211</Words>
  <Application>Microsoft Office PowerPoint</Application>
  <PresentationFormat>On-screen Show (4:3)</PresentationFormat>
  <Paragraphs>24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Things that break the Salat </vt:lpstr>
      <vt:lpstr>Things that break the Salat- True or False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Things that break the Salat </dc:title>
  <dc:creator>Toshiba</dc:creator>
  <cp:lastModifiedBy>Toshiba</cp:lastModifiedBy>
  <cp:revision>1</cp:revision>
  <dcterms:created xsi:type="dcterms:W3CDTF">2013-12-23T19:47:18Z</dcterms:created>
  <dcterms:modified xsi:type="dcterms:W3CDTF">2013-12-23T19:51:21Z</dcterms:modified>
</cp:coreProperties>
</file>