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9144000" cy="6858000" type="screen4x3"/>
  <p:notesSz cx="6881813" cy="10002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5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24B6AD-EEE7-4C39-B9B7-2B559350C941}" type="doc">
      <dgm:prSet loTypeId="urn:microsoft.com/office/officeart/2005/8/layout/hierarchy4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E8F4592-D8DE-4311-8F3E-2DAE12F67D1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Washing mouth with water</a:t>
          </a:r>
          <a:endParaRPr lang="en-US" dirty="0">
            <a:solidFill>
              <a:schemeClr val="tx1"/>
            </a:solidFill>
          </a:endParaRPr>
        </a:p>
      </dgm:t>
    </dgm:pt>
    <dgm:pt modelId="{95830FE2-2012-45CA-81FD-374985BFB8FE}" type="parTrans" cxnId="{9F13D8C9-D41E-41F7-9227-B94C53D9FBD9}">
      <dgm:prSet/>
      <dgm:spPr/>
      <dgm:t>
        <a:bodyPr/>
        <a:lstStyle/>
        <a:p>
          <a:endParaRPr lang="en-US"/>
        </a:p>
      </dgm:t>
    </dgm:pt>
    <dgm:pt modelId="{B4058E84-3BBF-4D72-AD7D-0F466E6E738C}" type="sibTrans" cxnId="{9F13D8C9-D41E-41F7-9227-B94C53D9FBD9}">
      <dgm:prSet/>
      <dgm:spPr/>
      <dgm:t>
        <a:bodyPr/>
        <a:lstStyle/>
        <a:p>
          <a:endParaRPr lang="en-US"/>
        </a:p>
      </dgm:t>
    </dgm:pt>
    <dgm:pt modelId="{AC86CD5C-732E-4689-8F0E-8188948D5389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Wiping entire head once</a:t>
          </a:r>
          <a:endParaRPr lang="en-US" dirty="0">
            <a:solidFill>
              <a:schemeClr val="tx1"/>
            </a:solidFill>
          </a:endParaRPr>
        </a:p>
      </dgm:t>
    </dgm:pt>
    <dgm:pt modelId="{4CAB4B07-6B82-4132-AC3B-FB41F4DD7A2B}" type="parTrans" cxnId="{7B011B1D-269B-40B0-8DF6-517D836C3FDD}">
      <dgm:prSet/>
      <dgm:spPr/>
      <dgm:t>
        <a:bodyPr/>
        <a:lstStyle/>
        <a:p>
          <a:endParaRPr lang="en-US"/>
        </a:p>
      </dgm:t>
    </dgm:pt>
    <dgm:pt modelId="{564C2565-0F56-4259-B11A-9AF554EDCB30}" type="sibTrans" cxnId="{7B011B1D-269B-40B0-8DF6-517D836C3FDD}">
      <dgm:prSet/>
      <dgm:spPr/>
      <dgm:t>
        <a:bodyPr/>
        <a:lstStyle/>
        <a:p>
          <a:endParaRPr lang="en-US"/>
        </a:p>
      </dgm:t>
    </dgm:pt>
    <dgm:pt modelId="{78BC3702-B34A-4400-AC58-56FEEDDFE4B2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Sniffing water in and out of the nostrils</a:t>
          </a:r>
          <a:endParaRPr lang="en-US" dirty="0">
            <a:solidFill>
              <a:schemeClr val="tx1"/>
            </a:solidFill>
          </a:endParaRPr>
        </a:p>
      </dgm:t>
    </dgm:pt>
    <dgm:pt modelId="{2B2B9441-8768-44C0-B05F-F80AC365CC3A}" type="parTrans" cxnId="{8A752DEE-ACC7-4669-8EE8-43193C5CE673}">
      <dgm:prSet/>
      <dgm:spPr/>
      <dgm:t>
        <a:bodyPr/>
        <a:lstStyle/>
        <a:p>
          <a:endParaRPr lang="en-US"/>
        </a:p>
      </dgm:t>
    </dgm:pt>
    <dgm:pt modelId="{E0185DC7-083B-44E9-B062-2D799283E702}" type="sibTrans" cxnId="{8A752DEE-ACC7-4669-8EE8-43193C5CE673}">
      <dgm:prSet/>
      <dgm:spPr/>
      <dgm:t>
        <a:bodyPr/>
        <a:lstStyle/>
        <a:p>
          <a:endParaRPr lang="en-US"/>
        </a:p>
      </dgm:t>
    </dgm:pt>
    <dgm:pt modelId="{360A961E-FFF7-4FC1-AF69-6F001A826056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Washing feet up to the ankles</a:t>
          </a:r>
          <a:endParaRPr lang="en-US" dirty="0">
            <a:solidFill>
              <a:schemeClr val="tx1"/>
            </a:solidFill>
          </a:endParaRPr>
        </a:p>
      </dgm:t>
    </dgm:pt>
    <dgm:pt modelId="{A0F49E4D-33C3-4124-8CF4-EED404954586}" type="parTrans" cxnId="{65A2B5C0-4263-44C5-9D17-679E4F7666F2}">
      <dgm:prSet/>
      <dgm:spPr/>
      <dgm:t>
        <a:bodyPr/>
        <a:lstStyle/>
        <a:p>
          <a:endParaRPr lang="en-US"/>
        </a:p>
      </dgm:t>
    </dgm:pt>
    <dgm:pt modelId="{CDD0F540-DB59-4E58-B291-7DEAB5D4DD5E}" type="sibTrans" cxnId="{65A2B5C0-4263-44C5-9D17-679E4F7666F2}">
      <dgm:prSet/>
      <dgm:spPr/>
      <dgm:t>
        <a:bodyPr/>
        <a:lstStyle/>
        <a:p>
          <a:endParaRPr lang="en-US"/>
        </a:p>
      </dgm:t>
    </dgm:pt>
    <dgm:pt modelId="{94A34F63-F502-4A40-8844-5BE2C53B6FEA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Wiping inner and outer ear lobes</a:t>
          </a:r>
          <a:endParaRPr lang="en-US" dirty="0">
            <a:solidFill>
              <a:schemeClr val="tx1"/>
            </a:solidFill>
          </a:endParaRPr>
        </a:p>
      </dgm:t>
    </dgm:pt>
    <dgm:pt modelId="{58BE5DAF-2945-4802-B295-E4CD6F08B70D}" type="parTrans" cxnId="{CAFDB807-CD8F-4DB8-BE8A-F8504ED93FEE}">
      <dgm:prSet/>
      <dgm:spPr/>
      <dgm:t>
        <a:bodyPr/>
        <a:lstStyle/>
        <a:p>
          <a:endParaRPr lang="en-US"/>
        </a:p>
      </dgm:t>
    </dgm:pt>
    <dgm:pt modelId="{4809BA13-B3D5-4196-B7DE-C9635CDCB38F}" type="sibTrans" cxnId="{CAFDB807-CD8F-4DB8-BE8A-F8504ED93FEE}">
      <dgm:prSet/>
      <dgm:spPr/>
      <dgm:t>
        <a:bodyPr/>
        <a:lstStyle/>
        <a:p>
          <a:endParaRPr lang="en-US"/>
        </a:p>
      </dgm:t>
    </dgm:pt>
    <dgm:pt modelId="{6A445A3E-36A1-4C42-BE14-5D20C1AA72F8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To do all acts in sequence</a:t>
          </a:r>
          <a:endParaRPr lang="en-US" dirty="0">
            <a:solidFill>
              <a:schemeClr val="tx1"/>
            </a:solidFill>
          </a:endParaRPr>
        </a:p>
      </dgm:t>
    </dgm:pt>
    <dgm:pt modelId="{7C8E2FF9-DAB4-47E4-A1BE-39EF95CDA700}" type="parTrans" cxnId="{1D6FB52F-E402-4759-8453-6A2D3B849565}">
      <dgm:prSet/>
      <dgm:spPr/>
      <dgm:t>
        <a:bodyPr/>
        <a:lstStyle/>
        <a:p>
          <a:endParaRPr lang="en-US"/>
        </a:p>
      </dgm:t>
    </dgm:pt>
    <dgm:pt modelId="{C1D477BD-D6CF-4DCD-AE04-06FFE663C055}" type="sibTrans" cxnId="{1D6FB52F-E402-4759-8453-6A2D3B849565}">
      <dgm:prSet/>
      <dgm:spPr/>
      <dgm:t>
        <a:bodyPr/>
        <a:lstStyle/>
        <a:p>
          <a:endParaRPr lang="en-US"/>
        </a:p>
      </dgm:t>
    </dgm:pt>
    <dgm:pt modelId="{9CE78DDA-1C95-4AE5-9AFC-9D3A1388BCC4}">
      <dgm:prSet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Washing the entire face</a:t>
          </a:r>
        </a:p>
      </dgm:t>
    </dgm:pt>
    <dgm:pt modelId="{90E1E126-21B0-42C7-92D8-D51F507AE15B}" type="parTrans" cxnId="{EA7E25EF-39AC-4990-9A39-10FA320EBF39}">
      <dgm:prSet/>
      <dgm:spPr/>
      <dgm:t>
        <a:bodyPr/>
        <a:lstStyle/>
        <a:p>
          <a:endParaRPr lang="en-US"/>
        </a:p>
      </dgm:t>
    </dgm:pt>
    <dgm:pt modelId="{99A69864-8CA8-44C4-8075-2EA34E02BAD2}" type="sibTrans" cxnId="{EA7E25EF-39AC-4990-9A39-10FA320EBF39}">
      <dgm:prSet/>
      <dgm:spPr/>
      <dgm:t>
        <a:bodyPr/>
        <a:lstStyle/>
        <a:p>
          <a:endParaRPr lang="en-US"/>
        </a:p>
      </dgm:t>
    </dgm:pt>
    <dgm:pt modelId="{BCE03B81-0EF2-4DC3-8132-7B8FC5AA81CB}" type="pres">
      <dgm:prSet presAssocID="{D024B6AD-EEE7-4C39-B9B7-2B559350C94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4DB5AD5-0C79-4076-B2D8-E33A0ED1CF95}" type="pres">
      <dgm:prSet presAssocID="{5E8F4592-D8DE-4311-8F3E-2DAE12F67D1C}" presName="vertOne" presStyleCnt="0"/>
      <dgm:spPr/>
    </dgm:pt>
    <dgm:pt modelId="{6EF6BE64-705C-405D-A40C-5027A29DD9D8}" type="pres">
      <dgm:prSet presAssocID="{5E8F4592-D8DE-4311-8F3E-2DAE12F67D1C}" presName="txOne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BAF136-F798-422A-A763-C97DE9B6B0B5}" type="pres">
      <dgm:prSet presAssocID="{5E8F4592-D8DE-4311-8F3E-2DAE12F67D1C}" presName="parTransOne" presStyleCnt="0"/>
      <dgm:spPr/>
    </dgm:pt>
    <dgm:pt modelId="{05BE7910-E5B4-47F2-A73C-A010BF69402C}" type="pres">
      <dgm:prSet presAssocID="{5E8F4592-D8DE-4311-8F3E-2DAE12F67D1C}" presName="horzOne" presStyleCnt="0"/>
      <dgm:spPr/>
    </dgm:pt>
    <dgm:pt modelId="{0CC41613-ECC5-4CF0-BF43-6426359D8C66}" type="pres">
      <dgm:prSet presAssocID="{AC86CD5C-732E-4689-8F0E-8188948D5389}" presName="vertTwo" presStyleCnt="0"/>
      <dgm:spPr/>
    </dgm:pt>
    <dgm:pt modelId="{D759681D-6A73-4EB9-8833-74D95E0AA6BE}" type="pres">
      <dgm:prSet presAssocID="{AC86CD5C-732E-4689-8F0E-8188948D5389}" presName="txTwo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10C112-A314-43A9-B300-40D2D664C2F8}" type="pres">
      <dgm:prSet presAssocID="{AC86CD5C-732E-4689-8F0E-8188948D5389}" presName="horzTwo" presStyleCnt="0"/>
      <dgm:spPr/>
    </dgm:pt>
    <dgm:pt modelId="{59EEC4E5-5D5E-4BC6-AA3B-FAED79E7DD54}" type="pres">
      <dgm:prSet presAssocID="{B4058E84-3BBF-4D72-AD7D-0F466E6E738C}" presName="sibSpaceOne" presStyleCnt="0"/>
      <dgm:spPr/>
    </dgm:pt>
    <dgm:pt modelId="{CE2E5B47-16F8-413A-BD13-C4D6A5B31FAA}" type="pres">
      <dgm:prSet presAssocID="{78BC3702-B34A-4400-AC58-56FEEDDFE4B2}" presName="vertOne" presStyleCnt="0"/>
      <dgm:spPr/>
    </dgm:pt>
    <dgm:pt modelId="{6B3B943A-1EFD-4086-A5A9-02E9EB215C0C}" type="pres">
      <dgm:prSet presAssocID="{78BC3702-B34A-4400-AC58-56FEEDDFE4B2}" presName="txOne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BB74CC-3B6B-4703-9AE6-F838919A7AFB}" type="pres">
      <dgm:prSet presAssocID="{78BC3702-B34A-4400-AC58-56FEEDDFE4B2}" presName="parTransOne" presStyleCnt="0"/>
      <dgm:spPr/>
    </dgm:pt>
    <dgm:pt modelId="{253E0D4F-C5B4-41BF-93FF-031AE45EBA5A}" type="pres">
      <dgm:prSet presAssocID="{78BC3702-B34A-4400-AC58-56FEEDDFE4B2}" presName="horzOne" presStyleCnt="0"/>
      <dgm:spPr/>
    </dgm:pt>
    <dgm:pt modelId="{7400E201-4002-4C78-B4EF-B87D9227E041}" type="pres">
      <dgm:prSet presAssocID="{360A961E-FFF7-4FC1-AF69-6F001A826056}" presName="vertTwo" presStyleCnt="0"/>
      <dgm:spPr/>
    </dgm:pt>
    <dgm:pt modelId="{1649D781-ED12-41DE-87B2-9D39A74103B1}" type="pres">
      <dgm:prSet presAssocID="{360A961E-FFF7-4FC1-AF69-6F001A826056}" presName="txTwo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04268A1-DF7A-4D01-A877-93B9F3832B5C}" type="pres">
      <dgm:prSet presAssocID="{360A961E-FFF7-4FC1-AF69-6F001A826056}" presName="horzTwo" presStyleCnt="0"/>
      <dgm:spPr/>
    </dgm:pt>
    <dgm:pt modelId="{E40DB9BB-DD9B-41BE-9CE3-14F9DAB0EBB7}" type="pres">
      <dgm:prSet presAssocID="{E0185DC7-083B-44E9-B062-2D799283E702}" presName="sibSpaceOne" presStyleCnt="0"/>
      <dgm:spPr/>
    </dgm:pt>
    <dgm:pt modelId="{A71EB854-E8FD-4637-AB4B-F3ACBFC221D1}" type="pres">
      <dgm:prSet presAssocID="{94A34F63-F502-4A40-8844-5BE2C53B6FEA}" presName="vertOne" presStyleCnt="0"/>
      <dgm:spPr/>
    </dgm:pt>
    <dgm:pt modelId="{5D936643-E314-44BF-8648-0B69D17AE1FB}" type="pres">
      <dgm:prSet presAssocID="{94A34F63-F502-4A40-8844-5BE2C53B6FEA}" presName="txOne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B66BD3-3746-4D6B-820D-41B496C8D663}" type="pres">
      <dgm:prSet presAssocID="{94A34F63-F502-4A40-8844-5BE2C53B6FEA}" presName="parTransOne" presStyleCnt="0"/>
      <dgm:spPr/>
    </dgm:pt>
    <dgm:pt modelId="{EF67F745-80F1-4387-A7FF-BC46F482A060}" type="pres">
      <dgm:prSet presAssocID="{94A34F63-F502-4A40-8844-5BE2C53B6FEA}" presName="horzOne" presStyleCnt="0"/>
      <dgm:spPr/>
    </dgm:pt>
    <dgm:pt modelId="{F228FE14-AF8E-414E-909D-BC4A5650606A}" type="pres">
      <dgm:prSet presAssocID="{6A445A3E-36A1-4C42-BE14-5D20C1AA72F8}" presName="vertTwo" presStyleCnt="0"/>
      <dgm:spPr/>
    </dgm:pt>
    <dgm:pt modelId="{BE14579A-364B-4498-AD1E-F8E52DD2788C}" type="pres">
      <dgm:prSet presAssocID="{6A445A3E-36A1-4C42-BE14-5D20C1AA72F8}" presName="txTwo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533A60-9CDF-47E1-AB5E-E0471A957088}" type="pres">
      <dgm:prSet presAssocID="{6A445A3E-36A1-4C42-BE14-5D20C1AA72F8}" presName="horzTwo" presStyleCnt="0"/>
      <dgm:spPr/>
    </dgm:pt>
    <dgm:pt modelId="{11217193-6EBA-481B-A3DD-F45CF012AC95}" type="pres">
      <dgm:prSet presAssocID="{C1D477BD-D6CF-4DCD-AE04-06FFE663C055}" presName="sibSpaceTwo" presStyleCnt="0"/>
      <dgm:spPr/>
    </dgm:pt>
    <dgm:pt modelId="{B41222BC-ACC6-4593-92EA-E5B24B996812}" type="pres">
      <dgm:prSet presAssocID="{9CE78DDA-1C95-4AE5-9AFC-9D3A1388BCC4}" presName="vertTwo" presStyleCnt="0"/>
      <dgm:spPr/>
    </dgm:pt>
    <dgm:pt modelId="{59FFE54E-95B2-4C50-A0AE-F0CDC0771D62}" type="pres">
      <dgm:prSet presAssocID="{9CE78DDA-1C95-4AE5-9AFC-9D3A1388BCC4}" presName="txTwo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B7789E9-79EA-4DA2-AFA0-486EB3969B90}" type="pres">
      <dgm:prSet presAssocID="{9CE78DDA-1C95-4AE5-9AFC-9D3A1388BCC4}" presName="horzTwo" presStyleCnt="0"/>
      <dgm:spPr/>
    </dgm:pt>
  </dgm:ptLst>
  <dgm:cxnLst>
    <dgm:cxn modelId="{8A752DEE-ACC7-4669-8EE8-43193C5CE673}" srcId="{D024B6AD-EEE7-4C39-B9B7-2B559350C941}" destId="{78BC3702-B34A-4400-AC58-56FEEDDFE4B2}" srcOrd="1" destOrd="0" parTransId="{2B2B9441-8768-44C0-B05F-F80AC365CC3A}" sibTransId="{E0185DC7-083B-44E9-B062-2D799283E702}"/>
    <dgm:cxn modelId="{07FEB051-1D81-4722-97DD-7BB1136E70F5}" type="presOf" srcId="{94A34F63-F502-4A40-8844-5BE2C53B6FEA}" destId="{5D936643-E314-44BF-8648-0B69D17AE1FB}" srcOrd="0" destOrd="0" presId="urn:microsoft.com/office/officeart/2005/8/layout/hierarchy4"/>
    <dgm:cxn modelId="{8707CE06-3200-4AFF-AA93-A2296EB7F9FE}" type="presOf" srcId="{6A445A3E-36A1-4C42-BE14-5D20C1AA72F8}" destId="{BE14579A-364B-4498-AD1E-F8E52DD2788C}" srcOrd="0" destOrd="0" presId="urn:microsoft.com/office/officeart/2005/8/layout/hierarchy4"/>
    <dgm:cxn modelId="{98F2EB36-D9CF-4B28-A04B-D99CF01FB662}" type="presOf" srcId="{360A961E-FFF7-4FC1-AF69-6F001A826056}" destId="{1649D781-ED12-41DE-87B2-9D39A74103B1}" srcOrd="0" destOrd="0" presId="urn:microsoft.com/office/officeart/2005/8/layout/hierarchy4"/>
    <dgm:cxn modelId="{B616DC26-848A-454C-9DF6-01AD456BC75F}" type="presOf" srcId="{D024B6AD-EEE7-4C39-B9B7-2B559350C941}" destId="{BCE03B81-0EF2-4DC3-8132-7B8FC5AA81CB}" srcOrd="0" destOrd="0" presId="urn:microsoft.com/office/officeart/2005/8/layout/hierarchy4"/>
    <dgm:cxn modelId="{17B9D08A-3C83-46AF-A1AC-143ABCCF0B2F}" type="presOf" srcId="{AC86CD5C-732E-4689-8F0E-8188948D5389}" destId="{D759681D-6A73-4EB9-8833-74D95E0AA6BE}" srcOrd="0" destOrd="0" presId="urn:microsoft.com/office/officeart/2005/8/layout/hierarchy4"/>
    <dgm:cxn modelId="{1D6FB52F-E402-4759-8453-6A2D3B849565}" srcId="{94A34F63-F502-4A40-8844-5BE2C53B6FEA}" destId="{6A445A3E-36A1-4C42-BE14-5D20C1AA72F8}" srcOrd="0" destOrd="0" parTransId="{7C8E2FF9-DAB4-47E4-A1BE-39EF95CDA700}" sibTransId="{C1D477BD-D6CF-4DCD-AE04-06FFE663C055}"/>
    <dgm:cxn modelId="{65A2B5C0-4263-44C5-9D17-679E4F7666F2}" srcId="{78BC3702-B34A-4400-AC58-56FEEDDFE4B2}" destId="{360A961E-FFF7-4FC1-AF69-6F001A826056}" srcOrd="0" destOrd="0" parTransId="{A0F49E4D-33C3-4124-8CF4-EED404954586}" sibTransId="{CDD0F540-DB59-4E58-B291-7DEAB5D4DD5E}"/>
    <dgm:cxn modelId="{EA7E25EF-39AC-4990-9A39-10FA320EBF39}" srcId="{94A34F63-F502-4A40-8844-5BE2C53B6FEA}" destId="{9CE78DDA-1C95-4AE5-9AFC-9D3A1388BCC4}" srcOrd="1" destOrd="0" parTransId="{90E1E126-21B0-42C7-92D8-D51F507AE15B}" sibTransId="{99A69864-8CA8-44C4-8075-2EA34E02BAD2}"/>
    <dgm:cxn modelId="{FE0AC71B-1934-4954-9379-B07378F6BD85}" type="presOf" srcId="{5E8F4592-D8DE-4311-8F3E-2DAE12F67D1C}" destId="{6EF6BE64-705C-405D-A40C-5027A29DD9D8}" srcOrd="0" destOrd="0" presId="urn:microsoft.com/office/officeart/2005/8/layout/hierarchy4"/>
    <dgm:cxn modelId="{BBDD13FA-3D16-462E-8FB1-76950145EF89}" type="presOf" srcId="{9CE78DDA-1C95-4AE5-9AFC-9D3A1388BCC4}" destId="{59FFE54E-95B2-4C50-A0AE-F0CDC0771D62}" srcOrd="0" destOrd="0" presId="urn:microsoft.com/office/officeart/2005/8/layout/hierarchy4"/>
    <dgm:cxn modelId="{7B011B1D-269B-40B0-8DF6-517D836C3FDD}" srcId="{5E8F4592-D8DE-4311-8F3E-2DAE12F67D1C}" destId="{AC86CD5C-732E-4689-8F0E-8188948D5389}" srcOrd="0" destOrd="0" parTransId="{4CAB4B07-6B82-4132-AC3B-FB41F4DD7A2B}" sibTransId="{564C2565-0F56-4259-B11A-9AF554EDCB30}"/>
    <dgm:cxn modelId="{4109A8E0-BD2C-4FC8-BAFE-E99287D545E5}" type="presOf" srcId="{78BC3702-B34A-4400-AC58-56FEEDDFE4B2}" destId="{6B3B943A-1EFD-4086-A5A9-02E9EB215C0C}" srcOrd="0" destOrd="0" presId="urn:microsoft.com/office/officeart/2005/8/layout/hierarchy4"/>
    <dgm:cxn modelId="{CAFDB807-CD8F-4DB8-BE8A-F8504ED93FEE}" srcId="{D024B6AD-EEE7-4C39-B9B7-2B559350C941}" destId="{94A34F63-F502-4A40-8844-5BE2C53B6FEA}" srcOrd="2" destOrd="0" parTransId="{58BE5DAF-2945-4802-B295-E4CD6F08B70D}" sibTransId="{4809BA13-B3D5-4196-B7DE-C9635CDCB38F}"/>
    <dgm:cxn modelId="{9F13D8C9-D41E-41F7-9227-B94C53D9FBD9}" srcId="{D024B6AD-EEE7-4C39-B9B7-2B559350C941}" destId="{5E8F4592-D8DE-4311-8F3E-2DAE12F67D1C}" srcOrd="0" destOrd="0" parTransId="{95830FE2-2012-45CA-81FD-374985BFB8FE}" sibTransId="{B4058E84-3BBF-4D72-AD7D-0F466E6E738C}"/>
    <dgm:cxn modelId="{0F3F5CE1-CF53-4E8C-8108-0782C1D44CBF}" type="presParOf" srcId="{BCE03B81-0EF2-4DC3-8132-7B8FC5AA81CB}" destId="{A4DB5AD5-0C79-4076-B2D8-E33A0ED1CF95}" srcOrd="0" destOrd="0" presId="urn:microsoft.com/office/officeart/2005/8/layout/hierarchy4"/>
    <dgm:cxn modelId="{D4031F53-9DBB-4D7B-84FD-02555B0B8CCF}" type="presParOf" srcId="{A4DB5AD5-0C79-4076-B2D8-E33A0ED1CF95}" destId="{6EF6BE64-705C-405D-A40C-5027A29DD9D8}" srcOrd="0" destOrd="0" presId="urn:microsoft.com/office/officeart/2005/8/layout/hierarchy4"/>
    <dgm:cxn modelId="{D025162F-9BE1-4DB6-9566-962B57F2C0E9}" type="presParOf" srcId="{A4DB5AD5-0C79-4076-B2D8-E33A0ED1CF95}" destId="{B6BAF136-F798-422A-A763-C97DE9B6B0B5}" srcOrd="1" destOrd="0" presId="urn:microsoft.com/office/officeart/2005/8/layout/hierarchy4"/>
    <dgm:cxn modelId="{10215B3A-CC52-4C41-8563-D52123EDEA96}" type="presParOf" srcId="{A4DB5AD5-0C79-4076-B2D8-E33A0ED1CF95}" destId="{05BE7910-E5B4-47F2-A73C-A010BF69402C}" srcOrd="2" destOrd="0" presId="urn:microsoft.com/office/officeart/2005/8/layout/hierarchy4"/>
    <dgm:cxn modelId="{88053C57-1475-43E5-9365-8F2E423A9322}" type="presParOf" srcId="{05BE7910-E5B4-47F2-A73C-A010BF69402C}" destId="{0CC41613-ECC5-4CF0-BF43-6426359D8C66}" srcOrd="0" destOrd="0" presId="urn:microsoft.com/office/officeart/2005/8/layout/hierarchy4"/>
    <dgm:cxn modelId="{51277157-F44B-4EF1-AB32-FC9DE79BBD54}" type="presParOf" srcId="{0CC41613-ECC5-4CF0-BF43-6426359D8C66}" destId="{D759681D-6A73-4EB9-8833-74D95E0AA6BE}" srcOrd="0" destOrd="0" presId="urn:microsoft.com/office/officeart/2005/8/layout/hierarchy4"/>
    <dgm:cxn modelId="{DFD18029-3F30-44B2-884D-F4E87021C2A5}" type="presParOf" srcId="{0CC41613-ECC5-4CF0-BF43-6426359D8C66}" destId="{BF10C112-A314-43A9-B300-40D2D664C2F8}" srcOrd="1" destOrd="0" presId="urn:microsoft.com/office/officeart/2005/8/layout/hierarchy4"/>
    <dgm:cxn modelId="{97FCAC4D-2E64-4ADF-AC7D-3763AE39DE35}" type="presParOf" srcId="{BCE03B81-0EF2-4DC3-8132-7B8FC5AA81CB}" destId="{59EEC4E5-5D5E-4BC6-AA3B-FAED79E7DD54}" srcOrd="1" destOrd="0" presId="urn:microsoft.com/office/officeart/2005/8/layout/hierarchy4"/>
    <dgm:cxn modelId="{88F4ECEA-B87E-4ADE-B913-1660958836F0}" type="presParOf" srcId="{BCE03B81-0EF2-4DC3-8132-7B8FC5AA81CB}" destId="{CE2E5B47-16F8-413A-BD13-C4D6A5B31FAA}" srcOrd="2" destOrd="0" presId="urn:microsoft.com/office/officeart/2005/8/layout/hierarchy4"/>
    <dgm:cxn modelId="{CDD0CD66-C411-4D32-A516-ECE56DD0BBBB}" type="presParOf" srcId="{CE2E5B47-16F8-413A-BD13-C4D6A5B31FAA}" destId="{6B3B943A-1EFD-4086-A5A9-02E9EB215C0C}" srcOrd="0" destOrd="0" presId="urn:microsoft.com/office/officeart/2005/8/layout/hierarchy4"/>
    <dgm:cxn modelId="{8B418697-0A97-42B9-A8A5-6A8DE5E05D59}" type="presParOf" srcId="{CE2E5B47-16F8-413A-BD13-C4D6A5B31FAA}" destId="{08BB74CC-3B6B-4703-9AE6-F838919A7AFB}" srcOrd="1" destOrd="0" presId="urn:microsoft.com/office/officeart/2005/8/layout/hierarchy4"/>
    <dgm:cxn modelId="{9707CE65-D624-495A-BDA7-8C4E3A92A07B}" type="presParOf" srcId="{CE2E5B47-16F8-413A-BD13-C4D6A5B31FAA}" destId="{253E0D4F-C5B4-41BF-93FF-031AE45EBA5A}" srcOrd="2" destOrd="0" presId="urn:microsoft.com/office/officeart/2005/8/layout/hierarchy4"/>
    <dgm:cxn modelId="{1B9B89C7-38D6-49DC-A332-67C0E817323B}" type="presParOf" srcId="{253E0D4F-C5B4-41BF-93FF-031AE45EBA5A}" destId="{7400E201-4002-4C78-B4EF-B87D9227E041}" srcOrd="0" destOrd="0" presId="urn:microsoft.com/office/officeart/2005/8/layout/hierarchy4"/>
    <dgm:cxn modelId="{6735E15E-B704-489A-B062-6530972AD313}" type="presParOf" srcId="{7400E201-4002-4C78-B4EF-B87D9227E041}" destId="{1649D781-ED12-41DE-87B2-9D39A74103B1}" srcOrd="0" destOrd="0" presId="urn:microsoft.com/office/officeart/2005/8/layout/hierarchy4"/>
    <dgm:cxn modelId="{1B184830-F18E-45AC-8507-28F1B8BEB04E}" type="presParOf" srcId="{7400E201-4002-4C78-B4EF-B87D9227E041}" destId="{204268A1-DF7A-4D01-A877-93B9F3832B5C}" srcOrd="1" destOrd="0" presId="urn:microsoft.com/office/officeart/2005/8/layout/hierarchy4"/>
    <dgm:cxn modelId="{F06AD931-1FA5-44AF-A09E-BF09F1E09398}" type="presParOf" srcId="{BCE03B81-0EF2-4DC3-8132-7B8FC5AA81CB}" destId="{E40DB9BB-DD9B-41BE-9CE3-14F9DAB0EBB7}" srcOrd="3" destOrd="0" presId="urn:microsoft.com/office/officeart/2005/8/layout/hierarchy4"/>
    <dgm:cxn modelId="{ABAA1ADF-B992-4ED4-98BA-F83460628E16}" type="presParOf" srcId="{BCE03B81-0EF2-4DC3-8132-7B8FC5AA81CB}" destId="{A71EB854-E8FD-4637-AB4B-F3ACBFC221D1}" srcOrd="4" destOrd="0" presId="urn:microsoft.com/office/officeart/2005/8/layout/hierarchy4"/>
    <dgm:cxn modelId="{85A7E20E-FECD-43D0-9C7D-B6BD8854D87E}" type="presParOf" srcId="{A71EB854-E8FD-4637-AB4B-F3ACBFC221D1}" destId="{5D936643-E314-44BF-8648-0B69D17AE1FB}" srcOrd="0" destOrd="0" presId="urn:microsoft.com/office/officeart/2005/8/layout/hierarchy4"/>
    <dgm:cxn modelId="{F37AE692-C3A6-4995-A962-242CB015C2C4}" type="presParOf" srcId="{A71EB854-E8FD-4637-AB4B-F3ACBFC221D1}" destId="{70B66BD3-3746-4D6B-820D-41B496C8D663}" srcOrd="1" destOrd="0" presId="urn:microsoft.com/office/officeart/2005/8/layout/hierarchy4"/>
    <dgm:cxn modelId="{69234EC7-F7F8-4D9B-A607-9C3BDCC233BB}" type="presParOf" srcId="{A71EB854-E8FD-4637-AB4B-F3ACBFC221D1}" destId="{EF67F745-80F1-4387-A7FF-BC46F482A060}" srcOrd="2" destOrd="0" presId="urn:microsoft.com/office/officeart/2005/8/layout/hierarchy4"/>
    <dgm:cxn modelId="{9CEC6BFF-F2A9-4C36-8F25-F777C858F8FA}" type="presParOf" srcId="{EF67F745-80F1-4387-A7FF-BC46F482A060}" destId="{F228FE14-AF8E-414E-909D-BC4A5650606A}" srcOrd="0" destOrd="0" presId="urn:microsoft.com/office/officeart/2005/8/layout/hierarchy4"/>
    <dgm:cxn modelId="{709FA972-B4CB-4E44-95F5-4D867080EB3B}" type="presParOf" srcId="{F228FE14-AF8E-414E-909D-BC4A5650606A}" destId="{BE14579A-364B-4498-AD1E-F8E52DD2788C}" srcOrd="0" destOrd="0" presId="urn:microsoft.com/office/officeart/2005/8/layout/hierarchy4"/>
    <dgm:cxn modelId="{BFDE216F-9632-4BB0-BFBA-6C021C712876}" type="presParOf" srcId="{F228FE14-AF8E-414E-909D-BC4A5650606A}" destId="{92533A60-9CDF-47E1-AB5E-E0471A957088}" srcOrd="1" destOrd="0" presId="urn:microsoft.com/office/officeart/2005/8/layout/hierarchy4"/>
    <dgm:cxn modelId="{FCC0F944-0D5D-4BF3-AD15-C90F82A5B306}" type="presParOf" srcId="{EF67F745-80F1-4387-A7FF-BC46F482A060}" destId="{11217193-6EBA-481B-A3DD-F45CF012AC95}" srcOrd="1" destOrd="0" presId="urn:microsoft.com/office/officeart/2005/8/layout/hierarchy4"/>
    <dgm:cxn modelId="{4E2A3405-EEAD-40A4-8D81-D8663D2623B8}" type="presParOf" srcId="{EF67F745-80F1-4387-A7FF-BC46F482A060}" destId="{B41222BC-ACC6-4593-92EA-E5B24B996812}" srcOrd="2" destOrd="0" presId="urn:microsoft.com/office/officeart/2005/8/layout/hierarchy4"/>
    <dgm:cxn modelId="{4C651114-5524-4243-ADA6-5DCC739BDC1D}" type="presParOf" srcId="{B41222BC-ACC6-4593-92EA-E5B24B996812}" destId="{59FFE54E-95B2-4C50-A0AE-F0CDC0771D62}" srcOrd="0" destOrd="0" presId="urn:microsoft.com/office/officeart/2005/8/layout/hierarchy4"/>
    <dgm:cxn modelId="{1357B55B-3CA5-4B0B-A60E-F36492FBF5A0}" type="presParOf" srcId="{B41222BC-ACC6-4593-92EA-E5B24B996812}" destId="{CB7789E9-79EA-4DA2-AFA0-486EB3969B90}" srcOrd="1" destOrd="0" presId="urn:microsoft.com/office/officeart/2005/8/layout/hierarchy4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6BE64-705C-405D-A40C-5027A29DD9D8}">
      <dsp:nvSpPr>
        <dsp:cNvPr id="0" name=""/>
        <dsp:cNvSpPr/>
      </dsp:nvSpPr>
      <dsp:spPr>
        <a:xfrm>
          <a:off x="1935" y="2042"/>
          <a:ext cx="1163745" cy="20882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Washing mouth with water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36020" y="36127"/>
        <a:ext cx="1095575" cy="2020054"/>
      </dsp:txXfrm>
    </dsp:sp>
    <dsp:sp modelId="{D759681D-6A73-4EB9-8833-74D95E0AA6BE}">
      <dsp:nvSpPr>
        <dsp:cNvPr id="0" name=""/>
        <dsp:cNvSpPr/>
      </dsp:nvSpPr>
      <dsp:spPr>
        <a:xfrm>
          <a:off x="1935" y="2229615"/>
          <a:ext cx="1163745" cy="20882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</a:rPr>
            <a:t>Wiping entire head once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36020" y="2263700"/>
        <a:ext cx="1095575" cy="2020054"/>
      </dsp:txXfrm>
    </dsp:sp>
    <dsp:sp modelId="{6B3B943A-1EFD-4086-A5A9-02E9EB215C0C}">
      <dsp:nvSpPr>
        <dsp:cNvPr id="0" name=""/>
        <dsp:cNvSpPr/>
      </dsp:nvSpPr>
      <dsp:spPr>
        <a:xfrm>
          <a:off x="1361189" y="2042"/>
          <a:ext cx="1163745" cy="20882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Sniffing water in and out of the nostrils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1395274" y="36127"/>
        <a:ext cx="1095575" cy="2020054"/>
      </dsp:txXfrm>
    </dsp:sp>
    <dsp:sp modelId="{1649D781-ED12-41DE-87B2-9D39A74103B1}">
      <dsp:nvSpPr>
        <dsp:cNvPr id="0" name=""/>
        <dsp:cNvSpPr/>
      </dsp:nvSpPr>
      <dsp:spPr>
        <a:xfrm>
          <a:off x="1361189" y="2229615"/>
          <a:ext cx="1163745" cy="20882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</a:rPr>
            <a:t>Washing feet up to the ankles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1395274" y="2263700"/>
        <a:ext cx="1095575" cy="2020054"/>
      </dsp:txXfrm>
    </dsp:sp>
    <dsp:sp modelId="{5D936643-E314-44BF-8648-0B69D17AE1FB}">
      <dsp:nvSpPr>
        <dsp:cNvPr id="0" name=""/>
        <dsp:cNvSpPr/>
      </dsp:nvSpPr>
      <dsp:spPr>
        <a:xfrm>
          <a:off x="2720443" y="2042"/>
          <a:ext cx="2425244" cy="20882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Wiping inner and outer ear lobes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2781605" y="63204"/>
        <a:ext cx="2302920" cy="1965900"/>
      </dsp:txXfrm>
    </dsp:sp>
    <dsp:sp modelId="{BE14579A-364B-4498-AD1E-F8E52DD2788C}">
      <dsp:nvSpPr>
        <dsp:cNvPr id="0" name=""/>
        <dsp:cNvSpPr/>
      </dsp:nvSpPr>
      <dsp:spPr>
        <a:xfrm>
          <a:off x="2720443" y="2229615"/>
          <a:ext cx="1163745" cy="20882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</a:rPr>
            <a:t>To do all acts in sequence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2754528" y="2263700"/>
        <a:ext cx="1095575" cy="2020054"/>
      </dsp:txXfrm>
    </dsp:sp>
    <dsp:sp modelId="{59FFE54E-95B2-4C50-A0AE-F0CDC0771D62}">
      <dsp:nvSpPr>
        <dsp:cNvPr id="0" name=""/>
        <dsp:cNvSpPr/>
      </dsp:nvSpPr>
      <dsp:spPr>
        <a:xfrm>
          <a:off x="3981943" y="2229615"/>
          <a:ext cx="1163745" cy="20882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</a:rPr>
            <a:t>Washing the entire face</a:t>
          </a:r>
        </a:p>
      </dsp:txBody>
      <dsp:txXfrm>
        <a:off x="4016028" y="2263700"/>
        <a:ext cx="1095575" cy="20200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CE961-A38A-45AF-A0BA-48F4777F404A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1188"/>
            <a:ext cx="298291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9501188"/>
            <a:ext cx="2982912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B4B55-F09A-470F-AC79-07B7EAB49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601804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4A89E983-334E-451E-951B-071156C5F63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78" tIns="48239" rIns="96478" bIns="4823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1348"/>
            <a:ext cx="5505450" cy="4501277"/>
          </a:xfrm>
          <a:prstGeom prst="rect">
            <a:avLst/>
          </a:prstGeom>
        </p:spPr>
        <p:txBody>
          <a:bodyPr vert="horz" lIns="96478" tIns="48239" rIns="96478" bIns="4823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484D9DCB-2B89-473F-883B-77FA917FA7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9912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2425D-24A9-403F-84A7-B392D035315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Happy Land for Islamic Teachings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6308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Essential Acts of </a:t>
            </a:r>
            <a:r>
              <a:rPr lang="en-US" dirty="0" err="1" smtClean="0"/>
              <a:t>Wudu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294062035"/>
              </p:ext>
            </p:extLst>
          </p:nvPr>
        </p:nvGraphicFramePr>
        <p:xfrm>
          <a:off x="533400" y="1219200"/>
          <a:ext cx="5334000" cy="4548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480" y="1423449"/>
            <a:ext cx="2718518" cy="48312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5405" y="6172200"/>
            <a:ext cx="7673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Activity:  Paint blue sky back ground  and the flower with water </a:t>
            </a:r>
            <a:r>
              <a:rPr lang="en-US" sz="1400" i="1" dirty="0" err="1" smtClean="0"/>
              <a:t>colours</a:t>
            </a:r>
            <a:r>
              <a:rPr lang="en-US" sz="1400" i="1" dirty="0" smtClean="0"/>
              <a:t>. Do not </a:t>
            </a:r>
            <a:r>
              <a:rPr lang="en-US" sz="1400" i="1" dirty="0" err="1" smtClean="0"/>
              <a:t>colour</a:t>
            </a:r>
            <a:r>
              <a:rPr lang="en-US" sz="1400" i="1" dirty="0" smtClean="0"/>
              <a:t> in the text boxes.</a:t>
            </a:r>
            <a:endParaRPr lang="en-US" sz="1400" i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7543800" y="228600"/>
            <a:ext cx="1371600" cy="914400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608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75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Essential Acts of Wudu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7</cp:revision>
  <dcterms:created xsi:type="dcterms:W3CDTF">2013-12-20T21:09:20Z</dcterms:created>
  <dcterms:modified xsi:type="dcterms:W3CDTF">2013-12-22T18:45:27Z</dcterms:modified>
</cp:coreProperties>
</file>