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9144000" cy="6858000" type="screen4x3"/>
  <p:notesSz cx="688181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5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AEEA42-D101-4909-A135-57863CF50FBF}" type="doc">
      <dgm:prSet loTypeId="urn:microsoft.com/office/officeart/2005/8/layout/default#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7FD119D-515D-4E36-80A2-79A3DCF6C68A}">
      <dgm:prSet phldrT="[Text]"/>
      <dgm:spPr/>
      <dgm:t>
        <a:bodyPr/>
        <a:lstStyle/>
        <a:p>
          <a:r>
            <a:rPr lang="en-US" dirty="0" smtClean="0"/>
            <a:t>     </a:t>
          </a:r>
          <a:endParaRPr lang="en-US" dirty="0"/>
        </a:p>
      </dgm:t>
    </dgm:pt>
    <dgm:pt modelId="{87818496-1DD2-4926-89A7-C499DF07B1AC}" type="parTrans" cxnId="{8CD6151D-DCD6-411F-9CD3-C866A8F46DE3}">
      <dgm:prSet/>
      <dgm:spPr/>
      <dgm:t>
        <a:bodyPr/>
        <a:lstStyle/>
        <a:p>
          <a:endParaRPr lang="en-US"/>
        </a:p>
      </dgm:t>
    </dgm:pt>
    <dgm:pt modelId="{A73E4CF1-E6D0-4B38-BF6B-5F51C947F9A7}" type="sibTrans" cxnId="{8CD6151D-DCD6-411F-9CD3-C866A8F46DE3}">
      <dgm:prSet/>
      <dgm:spPr/>
      <dgm:t>
        <a:bodyPr/>
        <a:lstStyle/>
        <a:p>
          <a:endParaRPr lang="en-US"/>
        </a:p>
      </dgm:t>
    </dgm:pt>
    <dgm:pt modelId="{0FC5099A-E9F6-4987-8F5F-3850654FED9E}">
      <dgm:prSet phldrT="[Text]"/>
      <dgm:spPr/>
      <dgm:t>
        <a:bodyPr/>
        <a:lstStyle/>
        <a:p>
          <a:r>
            <a:rPr lang="en-US" dirty="0" smtClean="0"/>
            <a:t>   </a:t>
          </a:r>
          <a:endParaRPr lang="en-US" dirty="0"/>
        </a:p>
      </dgm:t>
    </dgm:pt>
    <dgm:pt modelId="{CAC6B2CA-8978-4E7D-9619-801B0E5F47DF}" type="parTrans" cxnId="{FBB2048D-12DF-4ACF-81D6-99BE6174E271}">
      <dgm:prSet/>
      <dgm:spPr/>
      <dgm:t>
        <a:bodyPr/>
        <a:lstStyle/>
        <a:p>
          <a:endParaRPr lang="en-US"/>
        </a:p>
      </dgm:t>
    </dgm:pt>
    <dgm:pt modelId="{EB05414D-F18F-4E44-ACAE-44A91726E279}" type="sibTrans" cxnId="{FBB2048D-12DF-4ACF-81D6-99BE6174E271}">
      <dgm:prSet/>
      <dgm:spPr/>
      <dgm:t>
        <a:bodyPr/>
        <a:lstStyle/>
        <a:p>
          <a:endParaRPr lang="en-US"/>
        </a:p>
      </dgm:t>
    </dgm:pt>
    <dgm:pt modelId="{63946001-D987-488B-B25F-C994B7BC3BF4}">
      <dgm:prSet phldrT="[Text]"/>
      <dgm:spPr/>
      <dgm:t>
        <a:bodyPr/>
        <a:lstStyle/>
        <a:p>
          <a:endParaRPr lang="en-US" dirty="0"/>
        </a:p>
      </dgm:t>
    </dgm:pt>
    <dgm:pt modelId="{48DB65B1-3E9A-40DD-A0E5-8530A94D2BCC}" type="parTrans" cxnId="{970C34A0-5CF8-41CF-B4CC-C5D090CD05A9}">
      <dgm:prSet/>
      <dgm:spPr/>
      <dgm:t>
        <a:bodyPr/>
        <a:lstStyle/>
        <a:p>
          <a:endParaRPr lang="en-US"/>
        </a:p>
      </dgm:t>
    </dgm:pt>
    <dgm:pt modelId="{DFDCAED0-073F-407C-9C65-20D133A65E5D}" type="sibTrans" cxnId="{970C34A0-5CF8-41CF-B4CC-C5D090CD05A9}">
      <dgm:prSet/>
      <dgm:spPr/>
      <dgm:t>
        <a:bodyPr/>
        <a:lstStyle/>
        <a:p>
          <a:endParaRPr lang="en-US"/>
        </a:p>
      </dgm:t>
    </dgm:pt>
    <dgm:pt modelId="{49BAF927-CB8C-47FC-858C-85BABE944E6C}">
      <dgm:prSet/>
      <dgm:spPr/>
      <dgm:t>
        <a:bodyPr/>
        <a:lstStyle/>
        <a:p>
          <a:endParaRPr lang="en-US" dirty="0"/>
        </a:p>
      </dgm:t>
    </dgm:pt>
    <dgm:pt modelId="{D311D7BD-3A1D-4F59-8C39-40A575D8B8A5}" type="parTrans" cxnId="{CDFB1A21-DF17-4C4B-BCB0-2EA3C0631465}">
      <dgm:prSet/>
      <dgm:spPr/>
      <dgm:t>
        <a:bodyPr/>
        <a:lstStyle/>
        <a:p>
          <a:endParaRPr lang="en-US"/>
        </a:p>
      </dgm:t>
    </dgm:pt>
    <dgm:pt modelId="{021C123C-D17B-4B97-B961-CAF62435029D}" type="sibTrans" cxnId="{CDFB1A21-DF17-4C4B-BCB0-2EA3C0631465}">
      <dgm:prSet/>
      <dgm:spPr/>
      <dgm:t>
        <a:bodyPr/>
        <a:lstStyle/>
        <a:p>
          <a:endParaRPr lang="en-US"/>
        </a:p>
      </dgm:t>
    </dgm:pt>
    <dgm:pt modelId="{FC48FAA2-6161-4FF6-901D-4117371254ED}">
      <dgm:prSet/>
      <dgm:spPr/>
      <dgm:t>
        <a:bodyPr/>
        <a:lstStyle/>
        <a:p>
          <a:endParaRPr lang="en-US" dirty="0"/>
        </a:p>
      </dgm:t>
    </dgm:pt>
    <dgm:pt modelId="{86CB3A25-03D8-4E58-97EE-864016B91BDD}" type="parTrans" cxnId="{86F71D41-C026-4431-AFD8-2C67081B5BFB}">
      <dgm:prSet/>
      <dgm:spPr/>
      <dgm:t>
        <a:bodyPr/>
        <a:lstStyle/>
        <a:p>
          <a:endParaRPr lang="en-US"/>
        </a:p>
      </dgm:t>
    </dgm:pt>
    <dgm:pt modelId="{29D71D3D-4282-433D-951B-3165775B063E}" type="sibTrans" cxnId="{86F71D41-C026-4431-AFD8-2C67081B5BFB}">
      <dgm:prSet/>
      <dgm:spPr/>
      <dgm:t>
        <a:bodyPr/>
        <a:lstStyle/>
        <a:p>
          <a:endParaRPr lang="en-US"/>
        </a:p>
      </dgm:t>
    </dgm:pt>
    <dgm:pt modelId="{E8EF488B-4B2A-4884-AEB3-F489BEF4AC6D}">
      <dgm:prSet/>
      <dgm:spPr/>
      <dgm:t>
        <a:bodyPr/>
        <a:lstStyle/>
        <a:p>
          <a:endParaRPr lang="en-US" dirty="0"/>
        </a:p>
      </dgm:t>
    </dgm:pt>
    <dgm:pt modelId="{3A18382C-5737-4CB7-AD2D-6F55590BF815}" type="parTrans" cxnId="{6571ED97-0CE0-4852-BD46-92493303E910}">
      <dgm:prSet/>
      <dgm:spPr/>
      <dgm:t>
        <a:bodyPr/>
        <a:lstStyle/>
        <a:p>
          <a:endParaRPr lang="en-US"/>
        </a:p>
      </dgm:t>
    </dgm:pt>
    <dgm:pt modelId="{3D5CF030-4F4D-4ED2-918C-35EF582141A7}" type="sibTrans" cxnId="{6571ED97-0CE0-4852-BD46-92493303E910}">
      <dgm:prSet/>
      <dgm:spPr/>
      <dgm:t>
        <a:bodyPr/>
        <a:lstStyle/>
        <a:p>
          <a:endParaRPr lang="en-US"/>
        </a:p>
      </dgm:t>
    </dgm:pt>
    <dgm:pt modelId="{8F966681-7D6E-4118-AA21-67488D79FDBF}" type="pres">
      <dgm:prSet presAssocID="{56AEEA42-D101-4909-A135-57863CF50FB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FD2533-1D26-4AF9-B020-194B5C66437E}" type="pres">
      <dgm:prSet presAssocID="{C7FD119D-515D-4E36-80A2-79A3DCF6C68A}" presName="node" presStyleLbl="node1" presStyleIdx="0" presStyleCnt="5" custLinFactNeighborX="-1547" custLinFactNeighborY="3669">
        <dgm:presLayoutVars>
          <dgm:bulletEnabled val="1"/>
        </dgm:presLayoutVars>
      </dgm:prSet>
      <dgm:spPr>
        <a:prstGeom prst="downArrow">
          <a:avLst/>
        </a:prstGeom>
      </dgm:spPr>
      <dgm:t>
        <a:bodyPr/>
        <a:lstStyle/>
        <a:p>
          <a:endParaRPr lang="en-US"/>
        </a:p>
      </dgm:t>
    </dgm:pt>
    <dgm:pt modelId="{75BFE319-D2DE-4655-BDCD-7F83E15A01EA}" type="pres">
      <dgm:prSet presAssocID="{A73E4CF1-E6D0-4B38-BF6B-5F51C947F9A7}" presName="sibTrans" presStyleCnt="0"/>
      <dgm:spPr/>
    </dgm:pt>
    <dgm:pt modelId="{F5F896AC-F2DF-48E0-8889-13BFD14E0CF6}" type="pres">
      <dgm:prSet presAssocID="{0FC5099A-E9F6-4987-8F5F-3850654FED9E}" presName="node" presStyleLbl="node1" presStyleIdx="1" presStyleCnt="5" custLinFactNeighborX="-1547" custLinFactNeighborY="3669">
        <dgm:presLayoutVars>
          <dgm:bulletEnabled val="1"/>
        </dgm:presLayoutVars>
      </dgm:prSet>
      <dgm:spPr>
        <a:prstGeom prst="downArrow">
          <a:avLst/>
        </a:prstGeom>
      </dgm:spPr>
      <dgm:t>
        <a:bodyPr/>
        <a:lstStyle/>
        <a:p>
          <a:endParaRPr lang="en-US"/>
        </a:p>
      </dgm:t>
    </dgm:pt>
    <dgm:pt modelId="{EC029EB7-20A2-414D-A95D-955D47896AA1}" type="pres">
      <dgm:prSet presAssocID="{EB05414D-F18F-4E44-ACAE-44A91726E279}" presName="sibTrans" presStyleCnt="0"/>
      <dgm:spPr/>
    </dgm:pt>
    <dgm:pt modelId="{1930053B-F53E-4F3D-AD20-47B56C9E46DB}" type="pres">
      <dgm:prSet presAssocID="{E8EF488B-4B2A-4884-AEB3-F489BEF4AC6D}" presName="node" presStyleLbl="node1" presStyleIdx="2" presStyleCnt="5" custLinFactNeighborX="-1547" custLinFactNeighborY="3669">
        <dgm:presLayoutVars>
          <dgm:bulletEnabled val="1"/>
        </dgm:presLayoutVars>
      </dgm:prSet>
      <dgm:spPr>
        <a:prstGeom prst="downArrow">
          <a:avLst/>
        </a:prstGeom>
      </dgm:spPr>
      <dgm:t>
        <a:bodyPr/>
        <a:lstStyle/>
        <a:p>
          <a:endParaRPr lang="en-US"/>
        </a:p>
      </dgm:t>
    </dgm:pt>
    <dgm:pt modelId="{D7F64FEA-324A-47D9-BECA-1613B887AB9B}" type="pres">
      <dgm:prSet presAssocID="{3D5CF030-4F4D-4ED2-918C-35EF582141A7}" presName="sibTrans" presStyleCnt="0"/>
      <dgm:spPr/>
    </dgm:pt>
    <dgm:pt modelId="{7BCEF7B8-7584-40FA-A675-0EDECB26D29C}" type="pres">
      <dgm:prSet presAssocID="{49BAF927-CB8C-47FC-858C-85BABE944E6C}" presName="node" presStyleLbl="node1" presStyleIdx="3" presStyleCnt="5" custLinFactNeighborX="-1547" custLinFactNeighborY="3669">
        <dgm:presLayoutVars>
          <dgm:bulletEnabled val="1"/>
        </dgm:presLayoutVars>
      </dgm:prSet>
      <dgm:spPr>
        <a:prstGeom prst="downArrow">
          <a:avLst/>
        </a:prstGeom>
      </dgm:spPr>
      <dgm:t>
        <a:bodyPr/>
        <a:lstStyle/>
        <a:p>
          <a:endParaRPr lang="en-US"/>
        </a:p>
      </dgm:t>
    </dgm:pt>
    <dgm:pt modelId="{A9298112-55E4-4C8D-875E-C58CE9D416AF}" type="pres">
      <dgm:prSet presAssocID="{021C123C-D17B-4B97-B961-CAF62435029D}" presName="sibTrans" presStyleCnt="0"/>
      <dgm:spPr/>
    </dgm:pt>
    <dgm:pt modelId="{C1F4E4FB-341F-404A-8DE1-FAACD6D95729}" type="pres">
      <dgm:prSet presAssocID="{FC48FAA2-6161-4FF6-901D-4117371254ED}" presName="node" presStyleLbl="node1" presStyleIdx="4" presStyleCnt="5" custLinFactNeighborX="-1547" custLinFactNeighborY="64">
        <dgm:presLayoutVars>
          <dgm:bulletEnabled val="1"/>
        </dgm:presLayoutVars>
      </dgm:prSet>
      <dgm:spPr>
        <a:prstGeom prst="downArrow">
          <a:avLst/>
        </a:prstGeom>
      </dgm:spPr>
      <dgm:t>
        <a:bodyPr/>
        <a:lstStyle/>
        <a:p>
          <a:endParaRPr lang="en-US"/>
        </a:p>
      </dgm:t>
    </dgm:pt>
  </dgm:ptLst>
  <dgm:cxnLst>
    <dgm:cxn modelId="{8CD6151D-DCD6-411F-9CD3-C866A8F46DE3}" srcId="{56AEEA42-D101-4909-A135-57863CF50FBF}" destId="{C7FD119D-515D-4E36-80A2-79A3DCF6C68A}" srcOrd="0" destOrd="0" parTransId="{87818496-1DD2-4926-89A7-C499DF07B1AC}" sibTransId="{A73E4CF1-E6D0-4B38-BF6B-5F51C947F9A7}"/>
    <dgm:cxn modelId="{B5F14B25-B319-46B6-9638-7DC6CBC6C6A5}" type="presOf" srcId="{FC48FAA2-6161-4FF6-901D-4117371254ED}" destId="{C1F4E4FB-341F-404A-8DE1-FAACD6D95729}" srcOrd="0" destOrd="0" presId="urn:microsoft.com/office/officeart/2005/8/layout/default#1"/>
    <dgm:cxn modelId="{4B9C545F-1EB8-462A-B79E-236D943EDAE7}" type="presOf" srcId="{56AEEA42-D101-4909-A135-57863CF50FBF}" destId="{8F966681-7D6E-4118-AA21-67488D79FDBF}" srcOrd="0" destOrd="0" presId="urn:microsoft.com/office/officeart/2005/8/layout/default#1"/>
    <dgm:cxn modelId="{5A3C9BCC-623C-4FF2-BEE8-8D8D2D039362}" type="presOf" srcId="{0FC5099A-E9F6-4987-8F5F-3850654FED9E}" destId="{F5F896AC-F2DF-48E0-8889-13BFD14E0CF6}" srcOrd="0" destOrd="0" presId="urn:microsoft.com/office/officeart/2005/8/layout/default#1"/>
    <dgm:cxn modelId="{6571ED97-0CE0-4852-BD46-92493303E910}" srcId="{56AEEA42-D101-4909-A135-57863CF50FBF}" destId="{E8EF488B-4B2A-4884-AEB3-F489BEF4AC6D}" srcOrd="2" destOrd="0" parTransId="{3A18382C-5737-4CB7-AD2D-6F55590BF815}" sibTransId="{3D5CF030-4F4D-4ED2-918C-35EF582141A7}"/>
    <dgm:cxn modelId="{C6D305CA-2259-4F3B-8CB7-2434F9228C76}" type="presOf" srcId="{C7FD119D-515D-4E36-80A2-79A3DCF6C68A}" destId="{49FD2533-1D26-4AF9-B020-194B5C66437E}" srcOrd="0" destOrd="0" presId="urn:microsoft.com/office/officeart/2005/8/layout/default#1"/>
    <dgm:cxn modelId="{E5DECC33-D0BB-423A-A413-766DE83A764E}" type="presOf" srcId="{63946001-D987-488B-B25F-C994B7BC3BF4}" destId="{F5F896AC-F2DF-48E0-8889-13BFD14E0CF6}" srcOrd="0" destOrd="1" presId="urn:microsoft.com/office/officeart/2005/8/layout/default#1"/>
    <dgm:cxn modelId="{86F71D41-C026-4431-AFD8-2C67081B5BFB}" srcId="{56AEEA42-D101-4909-A135-57863CF50FBF}" destId="{FC48FAA2-6161-4FF6-901D-4117371254ED}" srcOrd="4" destOrd="0" parTransId="{86CB3A25-03D8-4E58-97EE-864016B91BDD}" sibTransId="{29D71D3D-4282-433D-951B-3165775B063E}"/>
    <dgm:cxn modelId="{970C34A0-5CF8-41CF-B4CC-C5D090CD05A9}" srcId="{0FC5099A-E9F6-4987-8F5F-3850654FED9E}" destId="{63946001-D987-488B-B25F-C994B7BC3BF4}" srcOrd="0" destOrd="0" parTransId="{48DB65B1-3E9A-40DD-A0E5-8530A94D2BCC}" sibTransId="{DFDCAED0-073F-407C-9C65-20D133A65E5D}"/>
    <dgm:cxn modelId="{CDFB1A21-DF17-4C4B-BCB0-2EA3C0631465}" srcId="{56AEEA42-D101-4909-A135-57863CF50FBF}" destId="{49BAF927-CB8C-47FC-858C-85BABE944E6C}" srcOrd="3" destOrd="0" parTransId="{D311D7BD-3A1D-4F59-8C39-40A575D8B8A5}" sibTransId="{021C123C-D17B-4B97-B961-CAF62435029D}"/>
    <dgm:cxn modelId="{9D6652CB-EEF3-4D18-8265-FB9AB7B89035}" type="presOf" srcId="{E8EF488B-4B2A-4884-AEB3-F489BEF4AC6D}" destId="{1930053B-F53E-4F3D-AD20-47B56C9E46DB}" srcOrd="0" destOrd="0" presId="urn:microsoft.com/office/officeart/2005/8/layout/default#1"/>
    <dgm:cxn modelId="{650F54AD-0C5E-42EE-ADBD-C2EA018EF4C7}" type="presOf" srcId="{49BAF927-CB8C-47FC-858C-85BABE944E6C}" destId="{7BCEF7B8-7584-40FA-A675-0EDECB26D29C}" srcOrd="0" destOrd="0" presId="urn:microsoft.com/office/officeart/2005/8/layout/default#1"/>
    <dgm:cxn modelId="{FBB2048D-12DF-4ACF-81D6-99BE6174E271}" srcId="{56AEEA42-D101-4909-A135-57863CF50FBF}" destId="{0FC5099A-E9F6-4987-8F5F-3850654FED9E}" srcOrd="1" destOrd="0" parTransId="{CAC6B2CA-8978-4E7D-9619-801B0E5F47DF}" sibTransId="{EB05414D-F18F-4E44-ACAE-44A91726E279}"/>
    <dgm:cxn modelId="{F41AACD4-505E-449E-9CE9-4B8EB1207C49}" type="presParOf" srcId="{8F966681-7D6E-4118-AA21-67488D79FDBF}" destId="{49FD2533-1D26-4AF9-B020-194B5C66437E}" srcOrd="0" destOrd="0" presId="urn:microsoft.com/office/officeart/2005/8/layout/default#1"/>
    <dgm:cxn modelId="{158F95B1-BB1C-437B-B07B-876A00F3DB75}" type="presParOf" srcId="{8F966681-7D6E-4118-AA21-67488D79FDBF}" destId="{75BFE319-D2DE-4655-BDCD-7F83E15A01EA}" srcOrd="1" destOrd="0" presId="urn:microsoft.com/office/officeart/2005/8/layout/default#1"/>
    <dgm:cxn modelId="{B4D63951-233F-4B4A-A19B-D68A48028CE1}" type="presParOf" srcId="{8F966681-7D6E-4118-AA21-67488D79FDBF}" destId="{F5F896AC-F2DF-48E0-8889-13BFD14E0CF6}" srcOrd="2" destOrd="0" presId="urn:microsoft.com/office/officeart/2005/8/layout/default#1"/>
    <dgm:cxn modelId="{1BC219DE-0ADB-433C-B89E-DC109957CB83}" type="presParOf" srcId="{8F966681-7D6E-4118-AA21-67488D79FDBF}" destId="{EC029EB7-20A2-414D-A95D-955D47896AA1}" srcOrd="3" destOrd="0" presId="urn:microsoft.com/office/officeart/2005/8/layout/default#1"/>
    <dgm:cxn modelId="{4386FFFE-7621-4756-958A-4A45D9B9DEA9}" type="presParOf" srcId="{8F966681-7D6E-4118-AA21-67488D79FDBF}" destId="{1930053B-F53E-4F3D-AD20-47B56C9E46DB}" srcOrd="4" destOrd="0" presId="urn:microsoft.com/office/officeart/2005/8/layout/default#1"/>
    <dgm:cxn modelId="{A56C0ED9-7A01-4756-8AA6-44CFF7E6C0C5}" type="presParOf" srcId="{8F966681-7D6E-4118-AA21-67488D79FDBF}" destId="{D7F64FEA-324A-47D9-BECA-1613B887AB9B}" srcOrd="5" destOrd="0" presId="urn:microsoft.com/office/officeart/2005/8/layout/default#1"/>
    <dgm:cxn modelId="{EC1F8FD7-F099-422A-8F7B-E220ABC16177}" type="presParOf" srcId="{8F966681-7D6E-4118-AA21-67488D79FDBF}" destId="{7BCEF7B8-7584-40FA-A675-0EDECB26D29C}" srcOrd="6" destOrd="0" presId="urn:microsoft.com/office/officeart/2005/8/layout/default#1"/>
    <dgm:cxn modelId="{066BB885-843C-4FCF-BD39-A4F215FA28E2}" type="presParOf" srcId="{8F966681-7D6E-4118-AA21-67488D79FDBF}" destId="{A9298112-55E4-4C8D-875E-C58CE9D416AF}" srcOrd="7" destOrd="0" presId="urn:microsoft.com/office/officeart/2005/8/layout/default#1"/>
    <dgm:cxn modelId="{F97DFB2A-BBC4-4686-8D68-6A7DEE68E19F}" type="presParOf" srcId="{8F966681-7D6E-4118-AA21-67488D79FDBF}" destId="{C1F4E4FB-341F-404A-8DE1-FAACD6D95729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D2533-1D26-4AF9-B020-194B5C66437E}">
      <dsp:nvSpPr>
        <dsp:cNvPr id="0" name=""/>
        <dsp:cNvSpPr/>
      </dsp:nvSpPr>
      <dsp:spPr>
        <a:xfrm>
          <a:off x="442511" y="978"/>
          <a:ext cx="2551721" cy="1531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     </a:t>
          </a:r>
          <a:endParaRPr lang="en-US" sz="4000" kern="1200" dirty="0"/>
        </a:p>
      </dsp:txBody>
      <dsp:txXfrm>
        <a:off x="442511" y="978"/>
        <a:ext cx="2551721" cy="1531032"/>
      </dsp:txXfrm>
    </dsp:sp>
    <dsp:sp modelId="{F5F896AC-F2DF-48E0-8889-13BFD14E0CF6}">
      <dsp:nvSpPr>
        <dsp:cNvPr id="0" name=""/>
        <dsp:cNvSpPr/>
      </dsp:nvSpPr>
      <dsp:spPr>
        <a:xfrm>
          <a:off x="3249405" y="978"/>
          <a:ext cx="2551721" cy="1531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   </a:t>
          </a:r>
          <a:endParaRPr lang="en-US" sz="40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100" kern="1200" dirty="0"/>
        </a:p>
      </dsp:txBody>
      <dsp:txXfrm>
        <a:off x="3249405" y="978"/>
        <a:ext cx="2551721" cy="1531032"/>
      </dsp:txXfrm>
    </dsp:sp>
    <dsp:sp modelId="{1930053B-F53E-4F3D-AD20-47B56C9E46DB}">
      <dsp:nvSpPr>
        <dsp:cNvPr id="0" name=""/>
        <dsp:cNvSpPr/>
      </dsp:nvSpPr>
      <dsp:spPr>
        <a:xfrm>
          <a:off x="442511" y="1787183"/>
          <a:ext cx="2551721" cy="1531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/>
        </a:p>
      </dsp:txBody>
      <dsp:txXfrm>
        <a:off x="442511" y="1787183"/>
        <a:ext cx="2551721" cy="1531032"/>
      </dsp:txXfrm>
    </dsp:sp>
    <dsp:sp modelId="{7BCEF7B8-7584-40FA-A675-0EDECB26D29C}">
      <dsp:nvSpPr>
        <dsp:cNvPr id="0" name=""/>
        <dsp:cNvSpPr/>
      </dsp:nvSpPr>
      <dsp:spPr>
        <a:xfrm>
          <a:off x="3249405" y="1787183"/>
          <a:ext cx="2551721" cy="1531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/>
        </a:p>
      </dsp:txBody>
      <dsp:txXfrm>
        <a:off x="3249405" y="1787183"/>
        <a:ext cx="2551721" cy="1531032"/>
      </dsp:txXfrm>
    </dsp:sp>
    <dsp:sp modelId="{C1F4E4FB-341F-404A-8DE1-FAACD6D95729}">
      <dsp:nvSpPr>
        <dsp:cNvPr id="0" name=""/>
        <dsp:cNvSpPr/>
      </dsp:nvSpPr>
      <dsp:spPr>
        <a:xfrm>
          <a:off x="1845958" y="3573388"/>
          <a:ext cx="2551721" cy="1531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/>
        </a:p>
      </dsp:txBody>
      <dsp:txXfrm>
        <a:off x="1845958" y="3573388"/>
        <a:ext cx="2551721" cy="1531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CE961-A38A-45AF-A0BA-48F4777F404A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1188"/>
            <a:ext cx="298291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9501188"/>
            <a:ext cx="2982912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B4B55-F09A-470F-AC79-07B7EAB49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0180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4A89E983-334E-451E-951B-071156C5F63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484D9DCB-2B89-473F-883B-77FA917FA7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991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2425D-24A9-403F-84A7-B392D035315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800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E6AB5-3504-43D0-BB1D-D6CE58EA0798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AF46D-B1C0-465D-8B45-5EA36A9E8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1400" y="762000"/>
            <a:ext cx="15675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- Sleeping</a:t>
            </a:r>
            <a:endParaRPr lang="en-US" sz="2000" b="1" dirty="0" smtClean="0"/>
          </a:p>
          <a:p>
            <a:pPr marL="123825" indent="-123825"/>
            <a:r>
              <a:rPr lang="en-US" sz="2000" b="1" dirty="0" smtClean="0"/>
              <a:t>- Passing </a:t>
            </a:r>
            <a:r>
              <a:rPr lang="en-US" sz="2000" b="1" dirty="0" smtClean="0"/>
              <a:t>of </a:t>
            </a:r>
            <a:r>
              <a:rPr lang="en-US" sz="2000" b="1" dirty="0" smtClean="0"/>
              <a:t>   excrement</a:t>
            </a:r>
            <a:endParaRPr lang="en-US" sz="2000" b="1" dirty="0" smtClean="0"/>
          </a:p>
          <a:p>
            <a:pPr marL="123825"/>
            <a:r>
              <a:rPr lang="en-US" sz="2000" b="1" dirty="0"/>
              <a:t> </a:t>
            </a:r>
            <a:r>
              <a:rPr lang="en-US" sz="2000" b="1" dirty="0" smtClean="0"/>
              <a:t>urine </a:t>
            </a:r>
            <a:r>
              <a:rPr lang="en-US" sz="2000" b="1" dirty="0" smtClean="0"/>
              <a:t>or        wind.</a:t>
            </a:r>
          </a:p>
          <a:p>
            <a:pPr marL="123825" indent="-123825"/>
            <a:r>
              <a:rPr lang="en-US" sz="2000" b="1" dirty="0" smtClean="0"/>
              <a:t>- Touching </a:t>
            </a:r>
            <a:r>
              <a:rPr lang="en-US" sz="2000" b="1" dirty="0" smtClean="0"/>
              <a:t>of private parts unclothed</a:t>
            </a:r>
          </a:p>
          <a:p>
            <a:r>
              <a:rPr lang="en-US" sz="2000" b="1" dirty="0" smtClean="0"/>
              <a:t>- Fainting</a:t>
            </a:r>
            <a:r>
              <a:rPr lang="en-US" sz="2000" b="1" dirty="0" smtClean="0"/>
              <a:t>.</a:t>
            </a:r>
          </a:p>
          <a:p>
            <a:pPr marL="123825" indent="-123825"/>
            <a:r>
              <a:rPr lang="en-US" sz="2000" b="1" i="1" dirty="0" smtClean="0"/>
              <a:t>- Eating </a:t>
            </a:r>
            <a:r>
              <a:rPr lang="en-US" sz="2000" b="1" i="1" dirty="0" smtClean="0"/>
              <a:t>of Camel’s </a:t>
            </a:r>
            <a:r>
              <a:rPr lang="en-US" sz="2000" b="1" i="1" dirty="0" smtClean="0"/>
              <a:t>meat.</a:t>
            </a:r>
            <a:endParaRPr lang="en-US" sz="2000" b="1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Happy Land for Islamic Teachings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184654" y="0"/>
            <a:ext cx="47746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Acts that break </a:t>
            </a:r>
            <a:r>
              <a:rPr lang="en-US" dirty="0" err="1" smtClean="0"/>
              <a:t>Wudu</a:t>
            </a:r>
            <a:endParaRPr lang="en-US" dirty="0"/>
          </a:p>
        </p:txBody>
      </p:sp>
      <p:graphicFrame>
        <p:nvGraphicFramePr>
          <p:cNvPr id="11" name="Diagram 10"/>
          <p:cNvGraphicFramePr/>
          <p:nvPr/>
        </p:nvGraphicFramePr>
        <p:xfrm>
          <a:off x="1285874" y="1162050"/>
          <a:ext cx="656272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28600" y="3886200"/>
            <a:ext cx="1371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List the acts</a:t>
            </a:r>
          </a:p>
          <a:p>
            <a:r>
              <a:rPr lang="en-US" i="1" dirty="0" smtClean="0"/>
              <a:t> that break </a:t>
            </a:r>
          </a:p>
          <a:p>
            <a:r>
              <a:rPr lang="en-US" i="1" dirty="0" err="1" smtClean="0"/>
              <a:t>wudu</a:t>
            </a:r>
            <a:r>
              <a:rPr lang="en-US" i="1" dirty="0" smtClean="0"/>
              <a:t> in the</a:t>
            </a:r>
          </a:p>
          <a:p>
            <a:r>
              <a:rPr lang="en-US" i="1" dirty="0" smtClean="0"/>
              <a:t> given chart and </a:t>
            </a:r>
            <a:r>
              <a:rPr lang="en-US" i="1" dirty="0" err="1" smtClean="0"/>
              <a:t>colour</a:t>
            </a:r>
            <a:r>
              <a:rPr lang="en-US" i="1" dirty="0" smtClean="0"/>
              <a:t> the background using water </a:t>
            </a:r>
            <a:r>
              <a:rPr lang="en-US" i="1" dirty="0" err="1" smtClean="0"/>
              <a:t>colours</a:t>
            </a:r>
            <a:r>
              <a:rPr lang="en-US" i="1" dirty="0" smtClean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24368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62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Acts that break Wudu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7</cp:revision>
  <dcterms:created xsi:type="dcterms:W3CDTF">2013-12-20T21:09:20Z</dcterms:created>
  <dcterms:modified xsi:type="dcterms:W3CDTF">2013-12-22T18:39:01Z</dcterms:modified>
</cp:coreProperties>
</file>