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E961-A38A-45AF-A0BA-48F4777F404A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4B55-F09A-470F-AC79-07B7EAB49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180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4A89E983-334E-451E-951B-071156C5F63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84D9DCB-2B89-473F-883B-77FA917FA7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91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D9DCB-2B89-473F-883B-77FA917FA7C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1766"/>
            <a:ext cx="7886700" cy="5073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Instances when </a:t>
            </a:r>
            <a:r>
              <a:rPr lang="en-US" sz="2800" dirty="0" err="1" smtClean="0"/>
              <a:t>Tayammum</a:t>
            </a:r>
            <a:r>
              <a:rPr lang="en-US" sz="2800" dirty="0" smtClean="0"/>
              <a:t> is permitted</a:t>
            </a:r>
            <a:endParaRPr lang="en-US" sz="2800" dirty="0"/>
          </a:p>
        </p:txBody>
      </p:sp>
      <p:sp>
        <p:nvSpPr>
          <p:cNvPr id="3" name="Flowchart: Manual Input 2"/>
          <p:cNvSpPr/>
          <p:nvPr/>
        </p:nvSpPr>
        <p:spPr>
          <a:xfrm flipV="1">
            <a:off x="3505200" y="914400"/>
            <a:ext cx="2057400" cy="2011680"/>
          </a:xfrm>
          <a:prstGeom prst="flowChartManualIn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que 3"/>
          <p:cNvSpPr/>
          <p:nvPr/>
        </p:nvSpPr>
        <p:spPr>
          <a:xfrm flipV="1">
            <a:off x="497682" y="914400"/>
            <a:ext cx="2057400" cy="2011680"/>
          </a:xfrm>
          <a:prstGeom prst="plaqu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ocument 4"/>
          <p:cNvSpPr/>
          <p:nvPr/>
        </p:nvSpPr>
        <p:spPr>
          <a:xfrm flipV="1">
            <a:off x="497682" y="3800476"/>
            <a:ext cx="2057400" cy="2011680"/>
          </a:xfrm>
          <a:prstGeom prst="flowChartDocumen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Wave 5"/>
          <p:cNvSpPr/>
          <p:nvPr/>
        </p:nvSpPr>
        <p:spPr>
          <a:xfrm flipV="1">
            <a:off x="3505200" y="3800476"/>
            <a:ext cx="2057400" cy="2011680"/>
          </a:xfrm>
          <a:prstGeom prst="wav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nual Operation 6"/>
          <p:cNvSpPr/>
          <p:nvPr/>
        </p:nvSpPr>
        <p:spPr>
          <a:xfrm flipV="1">
            <a:off x="6512719" y="914400"/>
            <a:ext cx="2057400" cy="2011680"/>
          </a:xfrm>
          <a:prstGeom prst="flowChartManualOperation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ross 7"/>
          <p:cNvSpPr/>
          <p:nvPr/>
        </p:nvSpPr>
        <p:spPr>
          <a:xfrm flipV="1">
            <a:off x="6512719" y="3800476"/>
            <a:ext cx="2057400" cy="2011680"/>
          </a:xfrm>
          <a:prstGeom prst="plu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5943600"/>
            <a:ext cx="4284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Colour</a:t>
            </a:r>
            <a:r>
              <a:rPr lang="en-US" i="1" dirty="0" smtClean="0"/>
              <a:t> </a:t>
            </a:r>
            <a:r>
              <a:rPr lang="en-US" i="1" dirty="0" smtClean="0"/>
              <a:t>the background using </a:t>
            </a:r>
            <a:r>
              <a:rPr lang="en-US" i="1" dirty="0" smtClean="0"/>
              <a:t>water </a:t>
            </a:r>
            <a:r>
              <a:rPr lang="en-US" i="1" dirty="0" err="1" smtClean="0"/>
              <a:t>colours</a:t>
            </a:r>
            <a:r>
              <a:rPr lang="en-US" i="1" dirty="0"/>
              <a:t>!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18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Instances when Tayammum is permitted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6</cp:revision>
  <dcterms:created xsi:type="dcterms:W3CDTF">2013-12-20T21:09:20Z</dcterms:created>
  <dcterms:modified xsi:type="dcterms:W3CDTF">2013-12-22T18:49:13Z</dcterms:modified>
</cp:coreProperties>
</file>