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15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79E3C-64DC-402B-8BA0-09C264087C77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DD12-E869-411C-9352-676A3BC224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79E3C-64DC-402B-8BA0-09C264087C77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DD12-E869-411C-9352-676A3BC224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79E3C-64DC-402B-8BA0-09C264087C77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DD12-E869-411C-9352-676A3BC224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79E3C-64DC-402B-8BA0-09C264087C77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DD12-E869-411C-9352-676A3BC224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79E3C-64DC-402B-8BA0-09C264087C77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DD12-E869-411C-9352-676A3BC224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79E3C-64DC-402B-8BA0-09C264087C77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DD12-E869-411C-9352-676A3BC224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79E3C-64DC-402B-8BA0-09C264087C77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DD12-E869-411C-9352-676A3BC224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79E3C-64DC-402B-8BA0-09C264087C77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DD12-E869-411C-9352-676A3BC224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79E3C-64DC-402B-8BA0-09C264087C77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DD12-E869-411C-9352-676A3BC224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79E3C-64DC-402B-8BA0-09C264087C77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DD12-E869-411C-9352-676A3BC224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79E3C-64DC-402B-8BA0-09C264087C77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DD12-E869-411C-9352-676A3BC224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379E3C-64DC-402B-8BA0-09C264087C77}" type="datetimeFigureOut">
              <a:rPr lang="en-US" smtClean="0"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17DD12-E869-411C-9352-676A3BC2246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95600" y="228600"/>
            <a:ext cx="260549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Shurut</a:t>
            </a:r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As </a:t>
            </a:r>
            <a:r>
              <a:rPr lang="en-US" sz="2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Salaat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Happy Land for Islamic Teachings</a:t>
            </a:r>
            <a:endParaRPr lang="en-US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04800" y="685800"/>
            <a:ext cx="8458200" cy="594157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Conditions (</a:t>
            </a:r>
            <a:r>
              <a:rPr kumimoji="0" 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Shurut</a:t>
            </a:r>
            <a:r>
              <a:rPr kumimoji="0" lang="en-US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) of the Prayer: </a:t>
            </a:r>
            <a:endParaRPr kumimoji="0" lang="en-US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A condition is that which must be present before the prayer is performed in order for it to be acceptable. </a:t>
            </a:r>
            <a:endParaRPr kumimoji="0" lang="en-US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en-US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One must be Muslim.</a:t>
            </a:r>
            <a:endParaRPr kumimoji="0" lang="en-US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He must be sane and conscious </a:t>
            </a:r>
            <a:endParaRPr kumimoji="0" lang="en-US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He must have </a:t>
            </a:r>
            <a:r>
              <a:rPr kumimoji="0" 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wudu</a:t>
            </a:r>
            <a:r>
              <a:rPr kumimoji="0" lang="en-US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(ablution) and have taken </a:t>
            </a:r>
            <a:r>
              <a:rPr kumimoji="0" 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ghusl</a:t>
            </a:r>
            <a:r>
              <a:rPr kumimoji="0" lang="en-US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if necessary </a:t>
            </a:r>
            <a:endParaRPr kumimoji="0" lang="en-US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There must be no impurities on his body, clothes or place of prayer </a:t>
            </a:r>
            <a:endParaRPr kumimoji="0" lang="en-US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He must cover his ‘</a:t>
            </a:r>
            <a:r>
              <a:rPr kumimoji="0" 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awrah</a:t>
            </a:r>
            <a:r>
              <a:rPr kumimoji="0" lang="en-US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(for men it is from navel till knees and</a:t>
            </a:r>
            <a:r>
              <a:rPr kumimoji="0" lang="en-US" sz="25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for women it is the whole body except the face and the hands)</a:t>
            </a:r>
            <a:endParaRPr kumimoji="0" lang="en-US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It must be the right time for the prayer he is performing </a:t>
            </a:r>
            <a:endParaRPr kumimoji="0" lang="en-US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His entire body must be facing the </a:t>
            </a:r>
            <a:r>
              <a:rPr kumimoji="0" lang="en-US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Qiblah</a:t>
            </a:r>
            <a:r>
              <a:rPr kumimoji="0" lang="en-US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. </a:t>
            </a:r>
            <a:endParaRPr kumimoji="0" lang="en-US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He must have the intention for the prayer in his heart </a:t>
            </a:r>
            <a:endParaRPr kumimoji="0" lang="en-US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5310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138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Toshiba</dc:creator>
  <cp:lastModifiedBy>Toshiba</cp:lastModifiedBy>
  <cp:revision>1</cp:revision>
  <dcterms:created xsi:type="dcterms:W3CDTF">2013-12-23T10:34:15Z</dcterms:created>
  <dcterms:modified xsi:type="dcterms:W3CDTF">2013-12-23T10:38:29Z</dcterms:modified>
</cp:coreProperties>
</file>