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5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01B4-3907-4E9D-B163-321345FF4370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DA6-DAEE-47B6-9BD5-703E5D04E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01B4-3907-4E9D-B163-321345FF4370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DA6-DAEE-47B6-9BD5-703E5D04E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01B4-3907-4E9D-B163-321345FF4370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DA6-DAEE-47B6-9BD5-703E5D04E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01B4-3907-4E9D-B163-321345FF4370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DA6-DAEE-47B6-9BD5-703E5D04E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01B4-3907-4E9D-B163-321345FF4370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DA6-DAEE-47B6-9BD5-703E5D04E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01B4-3907-4E9D-B163-321345FF4370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DA6-DAEE-47B6-9BD5-703E5D04E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01B4-3907-4E9D-B163-321345FF4370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DA6-DAEE-47B6-9BD5-703E5D04E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01B4-3907-4E9D-B163-321345FF4370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DA6-DAEE-47B6-9BD5-703E5D04E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01B4-3907-4E9D-B163-321345FF4370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DA6-DAEE-47B6-9BD5-703E5D04E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01B4-3907-4E9D-B163-321345FF4370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DA6-DAEE-47B6-9BD5-703E5D04E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A01B4-3907-4E9D-B163-321345FF4370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DA6-DAEE-47B6-9BD5-703E5D04E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A01B4-3907-4E9D-B163-321345FF4370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27DA6-DAEE-47B6-9BD5-703E5D04E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encrypted-tbn3.gstatic.com/images?q=tbn:ANd9GcT5TDW7YPKgpi9baAQeIz3ePzLVwucy6iSLG-feoRM60YwYTllC2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"/>
            <a:ext cx="1770593" cy="1734052"/>
          </a:xfrm>
          <a:prstGeom prst="rect">
            <a:avLst/>
          </a:prstGeom>
          <a:noFill/>
        </p:spPr>
      </p:pic>
      <p:pic>
        <p:nvPicPr>
          <p:cNvPr id="7172" name="Picture 4" descr="http://0.tqn.com/d/familycrafts/1/0/A/0/3/Four_Leaf_Clover_Patte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2911" y="228602"/>
            <a:ext cx="1483519" cy="1508027"/>
          </a:xfrm>
          <a:prstGeom prst="rect">
            <a:avLst/>
          </a:prstGeom>
          <a:noFill/>
        </p:spPr>
      </p:pic>
      <p:pic>
        <p:nvPicPr>
          <p:cNvPr id="7190" name="Picture 22" descr="http://www.craftjr.com/wp-content/themes/tma-2009/images/shadow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6681" y="-136525"/>
            <a:ext cx="14288" cy="19050"/>
          </a:xfrm>
          <a:prstGeom prst="rect">
            <a:avLst/>
          </a:prstGeom>
          <a:noFill/>
        </p:spPr>
      </p:pic>
      <p:pic>
        <p:nvPicPr>
          <p:cNvPr id="7192" name="Picture 24" descr="http://www.craftjr.com/wp-content/themes/tma-2009/images/shadow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6681" y="-136525"/>
            <a:ext cx="14288" cy="19050"/>
          </a:xfrm>
          <a:prstGeom prst="rect">
            <a:avLst/>
          </a:prstGeom>
          <a:noFill/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3429000" y="2514600"/>
            <a:ext cx="2314575" cy="887413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Arkan</a:t>
            </a:r>
            <a:r>
              <a:rPr lang="en-US" dirty="0" smtClean="0"/>
              <a:t> As </a:t>
            </a:r>
            <a:r>
              <a:rPr lang="en-US" dirty="0" err="1" smtClean="0"/>
              <a:t>Salat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2700" dirty="0" smtClean="0"/>
              <a:t>(Pillars of the Prayers)</a:t>
            </a:r>
            <a:endParaRPr lang="en-US" sz="2700" dirty="0"/>
          </a:p>
        </p:txBody>
      </p:sp>
      <p:pic>
        <p:nvPicPr>
          <p:cNvPr id="19" name="Picture 2" descr="https://encrypted-tbn3.gstatic.com/images?q=tbn:ANd9GcT5TDW7YPKgpi9baAQeIz3ePzLVwucy6iSLG-feoRM60YwYTllC2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8746" y="2"/>
            <a:ext cx="1770593" cy="1734052"/>
          </a:xfrm>
          <a:prstGeom prst="rect">
            <a:avLst/>
          </a:prstGeom>
          <a:noFill/>
        </p:spPr>
      </p:pic>
      <p:pic>
        <p:nvPicPr>
          <p:cNvPr id="23" name="Picture 4" descr="http://0.tqn.com/d/familycrafts/1/0/A/0/3/Four_Leaf_Clover_Patte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1657" y="247652"/>
            <a:ext cx="1483519" cy="1508027"/>
          </a:xfrm>
          <a:prstGeom prst="rect">
            <a:avLst/>
          </a:prstGeom>
          <a:noFill/>
        </p:spPr>
      </p:pic>
      <p:pic>
        <p:nvPicPr>
          <p:cNvPr id="24" name="Picture 2" descr="https://encrypted-tbn3.gstatic.com/images?q=tbn:ANd9GcT5TDW7YPKgpi9baAQeIz3ePzLVwucy6iSLG-feoRM60YwYTllC2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8385" y="4187923"/>
            <a:ext cx="1770593" cy="1734052"/>
          </a:xfrm>
          <a:prstGeom prst="rect">
            <a:avLst/>
          </a:prstGeom>
          <a:noFill/>
        </p:spPr>
      </p:pic>
      <p:pic>
        <p:nvPicPr>
          <p:cNvPr id="25" name="Picture 4" descr="http://0.tqn.com/d/familycrafts/1/0/A/0/3/Four_Leaf_Clover_Patte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2863" y="4435573"/>
            <a:ext cx="1483519" cy="1508027"/>
          </a:xfrm>
          <a:prstGeom prst="rect">
            <a:avLst/>
          </a:prstGeom>
          <a:noFill/>
        </p:spPr>
      </p:pic>
      <p:pic>
        <p:nvPicPr>
          <p:cNvPr id="26" name="Picture 2" descr="https://encrypted-tbn3.gstatic.com/images?q=tbn:ANd9GcT5TDW7YPKgpi9baAQeIz3ePzLVwucy6iSLG-feoRM60YwYTllC2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0266" y="4187923"/>
            <a:ext cx="1770593" cy="1734052"/>
          </a:xfrm>
          <a:prstGeom prst="rect">
            <a:avLst/>
          </a:prstGeom>
          <a:noFill/>
        </p:spPr>
      </p:pic>
      <p:pic>
        <p:nvPicPr>
          <p:cNvPr id="27" name="Picture 4" descr="http://0.tqn.com/d/familycrafts/1/0/A/0/3/Four_Leaf_Clover_Patte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4744" y="4435573"/>
            <a:ext cx="1483519" cy="1508027"/>
          </a:xfrm>
          <a:prstGeom prst="rect">
            <a:avLst/>
          </a:prstGeom>
          <a:noFill/>
        </p:spPr>
      </p:pic>
      <p:pic>
        <p:nvPicPr>
          <p:cNvPr id="28" name="Picture 2" descr="https://encrypted-tbn3.gstatic.com/images?q=tbn:ANd9GcT5TDW7YPKgpi9baAQeIz3ePzLVwucy6iSLG-feoRM60YwYTllC2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73407" y="2"/>
            <a:ext cx="1770593" cy="1734052"/>
          </a:xfrm>
          <a:prstGeom prst="rect">
            <a:avLst/>
          </a:prstGeom>
          <a:noFill/>
        </p:spPr>
      </p:pic>
      <p:pic>
        <p:nvPicPr>
          <p:cNvPr id="29" name="Picture 4" descr="http://0.tqn.com/d/familycrafts/1/0/A/0/3/Four_Leaf_Clover_Patte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0981" y="4416523"/>
            <a:ext cx="1483519" cy="1508027"/>
          </a:xfrm>
          <a:prstGeom prst="rect">
            <a:avLst/>
          </a:prstGeom>
          <a:noFill/>
        </p:spPr>
      </p:pic>
      <p:pic>
        <p:nvPicPr>
          <p:cNvPr id="31" name="Picture 27" descr="Tulip flower"/>
          <p:cNvPicPr>
            <a:picLocks noChangeAspect="1" noChangeArrowheads="1"/>
          </p:cNvPicPr>
          <p:nvPr/>
        </p:nvPicPr>
        <p:blipFill>
          <a:blip r:embed="rId5"/>
          <a:srcRect t="6000" b="19600"/>
          <a:stretch>
            <a:fillRect/>
          </a:stretch>
        </p:blipFill>
        <p:spPr bwMode="auto">
          <a:xfrm>
            <a:off x="7345158" y="2178785"/>
            <a:ext cx="1570242" cy="2145565"/>
          </a:xfrm>
          <a:prstGeom prst="rect">
            <a:avLst/>
          </a:prstGeom>
          <a:noFill/>
        </p:spPr>
      </p:pic>
      <p:pic>
        <p:nvPicPr>
          <p:cNvPr id="32" name="Picture 27" descr="Tulip flower"/>
          <p:cNvPicPr>
            <a:picLocks noChangeAspect="1" noChangeArrowheads="1"/>
          </p:cNvPicPr>
          <p:nvPr/>
        </p:nvPicPr>
        <p:blipFill>
          <a:blip r:embed="rId5"/>
          <a:srcRect t="6000" b="19600"/>
          <a:stretch>
            <a:fillRect/>
          </a:stretch>
        </p:blipFill>
        <p:spPr bwMode="auto">
          <a:xfrm>
            <a:off x="5787820" y="2254986"/>
            <a:ext cx="1570242" cy="1535864"/>
          </a:xfrm>
          <a:prstGeom prst="rect">
            <a:avLst/>
          </a:prstGeom>
          <a:noFill/>
        </p:spPr>
      </p:pic>
      <p:pic>
        <p:nvPicPr>
          <p:cNvPr id="33" name="Picture 27" descr="Tulip flower"/>
          <p:cNvPicPr>
            <a:picLocks noChangeAspect="1" noChangeArrowheads="1"/>
          </p:cNvPicPr>
          <p:nvPr/>
        </p:nvPicPr>
        <p:blipFill>
          <a:blip r:embed="rId5"/>
          <a:srcRect t="6000" b="19600"/>
          <a:stretch>
            <a:fillRect/>
          </a:stretch>
        </p:blipFill>
        <p:spPr bwMode="auto">
          <a:xfrm>
            <a:off x="7459458" y="2331186"/>
            <a:ext cx="1570242" cy="1535864"/>
          </a:xfrm>
          <a:prstGeom prst="rect">
            <a:avLst/>
          </a:prstGeom>
          <a:noFill/>
        </p:spPr>
      </p:pic>
      <p:pic>
        <p:nvPicPr>
          <p:cNvPr id="34" name="Picture 27" descr="Tulip flower"/>
          <p:cNvPicPr>
            <a:picLocks noChangeAspect="1" noChangeArrowheads="1"/>
          </p:cNvPicPr>
          <p:nvPr/>
        </p:nvPicPr>
        <p:blipFill>
          <a:blip r:embed="rId5"/>
          <a:srcRect t="6000" b="19600"/>
          <a:stretch>
            <a:fillRect/>
          </a:stretch>
        </p:blipFill>
        <p:spPr bwMode="auto">
          <a:xfrm>
            <a:off x="0" y="2254986"/>
            <a:ext cx="1570242" cy="1535864"/>
          </a:xfrm>
          <a:prstGeom prst="rect">
            <a:avLst/>
          </a:prstGeom>
          <a:noFill/>
        </p:spPr>
      </p:pic>
      <p:pic>
        <p:nvPicPr>
          <p:cNvPr id="35" name="Picture 27" descr="Tulip flower"/>
          <p:cNvPicPr>
            <a:picLocks noChangeAspect="1" noChangeArrowheads="1"/>
          </p:cNvPicPr>
          <p:nvPr/>
        </p:nvPicPr>
        <p:blipFill>
          <a:blip r:embed="rId5"/>
          <a:srcRect t="6000" b="19600"/>
          <a:stretch>
            <a:fillRect/>
          </a:stretch>
        </p:blipFill>
        <p:spPr bwMode="auto">
          <a:xfrm>
            <a:off x="1671638" y="2274036"/>
            <a:ext cx="1570242" cy="1535864"/>
          </a:xfrm>
          <a:prstGeom prst="rect">
            <a:avLst/>
          </a:prstGeom>
          <a:noFill/>
        </p:spPr>
      </p:pic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09600" y="6019800"/>
            <a:ext cx="784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Use light </a:t>
            </a:r>
            <a:r>
              <a:rPr lang="en-US" i="1" dirty="0" err="1" smtClean="0"/>
              <a:t>colours</a:t>
            </a:r>
            <a:r>
              <a:rPr lang="en-US" i="1" dirty="0" smtClean="0"/>
              <a:t> to </a:t>
            </a:r>
            <a:r>
              <a:rPr lang="en-US" i="1" dirty="0" err="1" smtClean="0"/>
              <a:t>colour</a:t>
            </a:r>
            <a:r>
              <a:rPr lang="en-US" i="1" dirty="0" smtClean="0"/>
              <a:t> the patterns. Write one pillar in each given pattern. </a:t>
            </a:r>
            <a:endParaRPr lang="en-US" i="1" dirty="0"/>
          </a:p>
        </p:txBody>
      </p:sp>
    </p:spTree>
    <p:extLst>
      <p:ext uri="{BB962C8B-B14F-4D97-AF65-F5344CB8AC3E}">
        <p14:creationId xmlns="" xmlns:p14="http://schemas.microsoft.com/office/powerpoint/2010/main" val="417986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Arkan As Salat  (Pillars of the Prayers)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Arkan As Salat</dc:title>
  <dc:creator>Toshiba</dc:creator>
  <cp:lastModifiedBy>Toshiba</cp:lastModifiedBy>
  <cp:revision>3</cp:revision>
  <dcterms:created xsi:type="dcterms:W3CDTF">2013-12-22T19:03:14Z</dcterms:created>
  <dcterms:modified xsi:type="dcterms:W3CDTF">2013-12-22T19:11:48Z</dcterms:modified>
</cp:coreProperties>
</file>