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8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AF4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218" y="-1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2323" y="5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51BF68-81AE-4735-B6D2-F193DB8511B3}" type="doc">
      <dgm:prSet loTypeId="urn:microsoft.com/office/officeart/2005/8/layout/cycle6" loCatId="cycle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796EB10-D789-41F3-BED8-CF60EDA29364}">
      <dgm:prSet phldrT="[Text]"/>
      <dgm:spPr/>
      <dgm:t>
        <a:bodyPr/>
        <a:lstStyle/>
        <a:p>
          <a:r>
            <a:rPr lang="en-US" dirty="0" smtClean="0"/>
            <a:t>  </a:t>
          </a:r>
          <a:endParaRPr lang="en-US" dirty="0"/>
        </a:p>
      </dgm:t>
    </dgm:pt>
    <dgm:pt modelId="{07A4EB9C-9236-47A3-A533-C426C5E74283}" type="parTrans" cxnId="{2D18B210-7E64-4BE7-A81C-45D649C8D007}">
      <dgm:prSet/>
      <dgm:spPr/>
      <dgm:t>
        <a:bodyPr/>
        <a:lstStyle/>
        <a:p>
          <a:endParaRPr lang="en-US"/>
        </a:p>
      </dgm:t>
    </dgm:pt>
    <dgm:pt modelId="{1DD7B8E9-FB1F-492D-9508-9361E0A96AEF}" type="sibTrans" cxnId="{2D18B210-7E64-4BE7-A81C-45D649C8D007}">
      <dgm:prSet/>
      <dgm:spPr/>
      <dgm:t>
        <a:bodyPr/>
        <a:lstStyle/>
        <a:p>
          <a:endParaRPr lang="en-US"/>
        </a:p>
      </dgm:t>
    </dgm:pt>
    <dgm:pt modelId="{F1BD435C-DDC1-430C-B7A9-4D7E7888DE4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A79F0206-7CE9-43EC-B5D0-C12ABB19D2FD}" type="parTrans" cxnId="{4621FA1A-8343-4ADF-A9A9-7C4E500DD046}">
      <dgm:prSet/>
      <dgm:spPr/>
      <dgm:t>
        <a:bodyPr/>
        <a:lstStyle/>
        <a:p>
          <a:endParaRPr lang="en-US"/>
        </a:p>
      </dgm:t>
    </dgm:pt>
    <dgm:pt modelId="{3EF782F6-5143-4B55-B31F-DAED97BD01B4}" type="sibTrans" cxnId="{4621FA1A-8343-4ADF-A9A9-7C4E500DD046}">
      <dgm:prSet/>
      <dgm:spPr/>
      <dgm:t>
        <a:bodyPr/>
        <a:lstStyle/>
        <a:p>
          <a:endParaRPr lang="en-US"/>
        </a:p>
      </dgm:t>
    </dgm:pt>
    <dgm:pt modelId="{92F03DB5-E1BC-4969-ABEA-420502FC36E3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7B6F5DD-E737-4024-A790-E25609F265C6}" type="parTrans" cxnId="{11A6944A-8B81-4DAE-9694-852AFFB91CF2}">
      <dgm:prSet/>
      <dgm:spPr/>
      <dgm:t>
        <a:bodyPr/>
        <a:lstStyle/>
        <a:p>
          <a:endParaRPr lang="en-US"/>
        </a:p>
      </dgm:t>
    </dgm:pt>
    <dgm:pt modelId="{F80317E3-8D9B-4AD3-B4F3-BA568C195A89}" type="sibTrans" cxnId="{11A6944A-8B81-4DAE-9694-852AFFB91CF2}">
      <dgm:prSet/>
      <dgm:spPr/>
      <dgm:t>
        <a:bodyPr/>
        <a:lstStyle/>
        <a:p>
          <a:endParaRPr lang="en-US"/>
        </a:p>
      </dgm:t>
    </dgm:pt>
    <dgm:pt modelId="{75EA44BC-ADD8-4609-BE67-83924888E4B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0A4973AA-ABB3-445C-90F3-2654A366CF77}" type="parTrans" cxnId="{17737C0D-E935-4154-8CE7-BAA2C4486B3E}">
      <dgm:prSet/>
      <dgm:spPr/>
      <dgm:t>
        <a:bodyPr/>
        <a:lstStyle/>
        <a:p>
          <a:endParaRPr lang="en-US"/>
        </a:p>
      </dgm:t>
    </dgm:pt>
    <dgm:pt modelId="{8D87E9F4-A868-4535-87A0-B7F9B5532112}" type="sibTrans" cxnId="{17737C0D-E935-4154-8CE7-BAA2C4486B3E}">
      <dgm:prSet/>
      <dgm:spPr/>
      <dgm:t>
        <a:bodyPr/>
        <a:lstStyle/>
        <a:p>
          <a:endParaRPr lang="en-US"/>
        </a:p>
      </dgm:t>
    </dgm:pt>
    <dgm:pt modelId="{5E05D128-ACFF-49A1-86B2-1E267D42BD80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8BEE0A8-9793-47DA-9E00-F678342FDF7F}" type="parTrans" cxnId="{8581DA14-D91D-4494-8F3C-71C87A448A11}">
      <dgm:prSet/>
      <dgm:spPr/>
      <dgm:t>
        <a:bodyPr/>
        <a:lstStyle/>
        <a:p>
          <a:endParaRPr lang="en-US"/>
        </a:p>
      </dgm:t>
    </dgm:pt>
    <dgm:pt modelId="{653C07FD-2FC9-40A1-A1F1-1AF44C8EA0D1}" type="sibTrans" cxnId="{8581DA14-D91D-4494-8F3C-71C87A448A11}">
      <dgm:prSet/>
      <dgm:spPr/>
      <dgm:t>
        <a:bodyPr/>
        <a:lstStyle/>
        <a:p>
          <a:endParaRPr lang="en-US"/>
        </a:p>
      </dgm:t>
    </dgm:pt>
    <dgm:pt modelId="{DAEFB0D5-47D0-4315-85C7-883A5B658042}">
      <dgm:prSet/>
      <dgm:spPr/>
      <dgm:t>
        <a:bodyPr/>
        <a:lstStyle/>
        <a:p>
          <a:endParaRPr lang="en-US"/>
        </a:p>
      </dgm:t>
    </dgm:pt>
    <dgm:pt modelId="{95938174-F446-4AE5-8E43-644F9B193A8F}" type="parTrans" cxnId="{16E6F1B4-47E9-4436-9075-872D0CEDB87C}">
      <dgm:prSet/>
      <dgm:spPr/>
      <dgm:t>
        <a:bodyPr/>
        <a:lstStyle/>
        <a:p>
          <a:endParaRPr lang="en-US"/>
        </a:p>
      </dgm:t>
    </dgm:pt>
    <dgm:pt modelId="{E5117173-40DD-43CB-8010-13AAD1D62C97}" type="sibTrans" cxnId="{16E6F1B4-47E9-4436-9075-872D0CEDB87C}">
      <dgm:prSet/>
      <dgm:spPr/>
      <dgm:t>
        <a:bodyPr/>
        <a:lstStyle/>
        <a:p>
          <a:endParaRPr lang="en-US"/>
        </a:p>
      </dgm:t>
    </dgm:pt>
    <dgm:pt modelId="{7EA9865E-C39E-4319-88D7-FA4C8649552C}">
      <dgm:prSet/>
      <dgm:spPr/>
      <dgm:t>
        <a:bodyPr/>
        <a:lstStyle/>
        <a:p>
          <a:endParaRPr lang="en-US"/>
        </a:p>
      </dgm:t>
    </dgm:pt>
    <dgm:pt modelId="{3AB2BF3A-9AB4-49E0-93F9-788C10C96F8F}" type="parTrans" cxnId="{A2E0B201-CEF1-4B1E-828F-76FD1F87A5CA}">
      <dgm:prSet/>
      <dgm:spPr/>
      <dgm:t>
        <a:bodyPr/>
        <a:lstStyle/>
        <a:p>
          <a:endParaRPr lang="en-US"/>
        </a:p>
      </dgm:t>
    </dgm:pt>
    <dgm:pt modelId="{E112DF49-CAAA-4B32-8289-D6A8202E49E7}" type="sibTrans" cxnId="{A2E0B201-CEF1-4B1E-828F-76FD1F87A5CA}">
      <dgm:prSet/>
      <dgm:spPr/>
      <dgm:t>
        <a:bodyPr/>
        <a:lstStyle/>
        <a:p>
          <a:endParaRPr lang="en-US"/>
        </a:p>
      </dgm:t>
    </dgm:pt>
    <dgm:pt modelId="{465FEDA3-CC85-4B8C-967C-B195B0CA419D}" type="pres">
      <dgm:prSet presAssocID="{9951BF68-81AE-4735-B6D2-F193DB8511B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E59175-8125-4BE9-8A91-94F73689E3F2}" type="pres">
      <dgm:prSet presAssocID="{C796EB10-D789-41F3-BED8-CF60EDA29364}" presName="node" presStyleLbl="node1" presStyleIdx="0" presStyleCnt="7" custScaleX="121293" custScaleY="138932">
        <dgm:presLayoutVars>
          <dgm:bulletEnabled val="1"/>
        </dgm:presLayoutVars>
      </dgm:prSet>
      <dgm:spPr>
        <a:prstGeom prst="wedgeRoundRectCallout">
          <a:avLst/>
        </a:prstGeom>
      </dgm:spPr>
      <dgm:t>
        <a:bodyPr/>
        <a:lstStyle/>
        <a:p>
          <a:endParaRPr lang="en-US"/>
        </a:p>
      </dgm:t>
    </dgm:pt>
    <dgm:pt modelId="{84D0B53C-1CCC-46C6-B69F-1202BC95573E}" type="pres">
      <dgm:prSet presAssocID="{C796EB10-D789-41F3-BED8-CF60EDA29364}" presName="spNode" presStyleCnt="0"/>
      <dgm:spPr/>
    </dgm:pt>
    <dgm:pt modelId="{48C7E00C-B70A-4E16-BC92-FED33B9950FC}" type="pres">
      <dgm:prSet presAssocID="{1DD7B8E9-FB1F-492D-9508-9361E0A96AEF}" presName="sibTrans" presStyleLbl="sibTrans1D1" presStyleIdx="0" presStyleCnt="7"/>
      <dgm:spPr/>
      <dgm:t>
        <a:bodyPr/>
        <a:lstStyle/>
        <a:p>
          <a:endParaRPr lang="en-US"/>
        </a:p>
      </dgm:t>
    </dgm:pt>
    <dgm:pt modelId="{8E14C19B-D7DE-4171-B77F-8C97C5ECB80D}" type="pres">
      <dgm:prSet presAssocID="{DAEFB0D5-47D0-4315-85C7-883A5B658042}" presName="node" presStyleLbl="node1" presStyleIdx="1" presStyleCnt="7" custScaleX="121293" custScaleY="138932">
        <dgm:presLayoutVars>
          <dgm:bulletEnabled val="1"/>
        </dgm:presLayoutVars>
      </dgm:prSet>
      <dgm:spPr>
        <a:prstGeom prst="wedgeRoundRectCallout">
          <a:avLst/>
        </a:prstGeom>
      </dgm:spPr>
      <dgm:t>
        <a:bodyPr/>
        <a:lstStyle/>
        <a:p>
          <a:endParaRPr lang="en-US"/>
        </a:p>
      </dgm:t>
    </dgm:pt>
    <dgm:pt modelId="{615C4D8E-62D7-4873-B0E3-961D1BE0F14A}" type="pres">
      <dgm:prSet presAssocID="{DAEFB0D5-47D0-4315-85C7-883A5B658042}" presName="spNode" presStyleCnt="0"/>
      <dgm:spPr/>
    </dgm:pt>
    <dgm:pt modelId="{CFB8A3F9-17C3-4795-B585-E37F7A1E94BD}" type="pres">
      <dgm:prSet presAssocID="{E5117173-40DD-43CB-8010-13AAD1D62C97}" presName="sibTrans" presStyleLbl="sibTrans1D1" presStyleIdx="1" presStyleCnt="7"/>
      <dgm:spPr/>
      <dgm:t>
        <a:bodyPr/>
        <a:lstStyle/>
        <a:p>
          <a:endParaRPr lang="en-US"/>
        </a:p>
      </dgm:t>
    </dgm:pt>
    <dgm:pt modelId="{C5B41DA1-A178-40FF-808F-8F6D578143FB}" type="pres">
      <dgm:prSet presAssocID="{7EA9865E-C39E-4319-88D7-FA4C8649552C}" presName="node" presStyleLbl="node1" presStyleIdx="2" presStyleCnt="7" custScaleX="121293" custScaleY="138932">
        <dgm:presLayoutVars>
          <dgm:bulletEnabled val="1"/>
        </dgm:presLayoutVars>
      </dgm:prSet>
      <dgm:spPr>
        <a:prstGeom prst="wedgeRoundRectCallout">
          <a:avLst/>
        </a:prstGeom>
      </dgm:spPr>
      <dgm:t>
        <a:bodyPr/>
        <a:lstStyle/>
        <a:p>
          <a:endParaRPr lang="en-US"/>
        </a:p>
      </dgm:t>
    </dgm:pt>
    <dgm:pt modelId="{31E52A1A-FD3D-42AA-A292-FAC23A554D0A}" type="pres">
      <dgm:prSet presAssocID="{7EA9865E-C39E-4319-88D7-FA4C8649552C}" presName="spNode" presStyleCnt="0"/>
      <dgm:spPr/>
    </dgm:pt>
    <dgm:pt modelId="{7F406579-697C-4DBC-A06C-778FC33FD0F4}" type="pres">
      <dgm:prSet presAssocID="{E112DF49-CAAA-4B32-8289-D6A8202E49E7}" presName="sibTrans" presStyleLbl="sibTrans1D1" presStyleIdx="2" presStyleCnt="7"/>
      <dgm:spPr/>
      <dgm:t>
        <a:bodyPr/>
        <a:lstStyle/>
        <a:p>
          <a:endParaRPr lang="en-US"/>
        </a:p>
      </dgm:t>
    </dgm:pt>
    <dgm:pt modelId="{092C4F9D-8F98-4E1B-BCB7-CF690DAD9456}" type="pres">
      <dgm:prSet presAssocID="{F1BD435C-DDC1-430C-B7A9-4D7E7888DE49}" presName="node" presStyleLbl="node1" presStyleIdx="3" presStyleCnt="7" custScaleX="121293" custScaleY="138932">
        <dgm:presLayoutVars>
          <dgm:bulletEnabled val="1"/>
        </dgm:presLayoutVars>
      </dgm:prSet>
      <dgm:spPr>
        <a:prstGeom prst="wedgeRoundRectCallout">
          <a:avLst/>
        </a:prstGeom>
      </dgm:spPr>
      <dgm:t>
        <a:bodyPr/>
        <a:lstStyle/>
        <a:p>
          <a:endParaRPr lang="en-US"/>
        </a:p>
      </dgm:t>
    </dgm:pt>
    <dgm:pt modelId="{16F34430-9CF6-4BF3-87FD-5A4D7FE8FAB7}" type="pres">
      <dgm:prSet presAssocID="{F1BD435C-DDC1-430C-B7A9-4D7E7888DE49}" presName="spNode" presStyleCnt="0"/>
      <dgm:spPr/>
    </dgm:pt>
    <dgm:pt modelId="{9C7077E3-45F1-4CBF-B7CF-F381804AE9A5}" type="pres">
      <dgm:prSet presAssocID="{3EF782F6-5143-4B55-B31F-DAED97BD01B4}" presName="sibTrans" presStyleLbl="sibTrans1D1" presStyleIdx="3" presStyleCnt="7"/>
      <dgm:spPr/>
      <dgm:t>
        <a:bodyPr/>
        <a:lstStyle/>
        <a:p>
          <a:endParaRPr lang="en-US"/>
        </a:p>
      </dgm:t>
    </dgm:pt>
    <dgm:pt modelId="{95E75035-F9CE-418B-A82F-80DA4F2336EA}" type="pres">
      <dgm:prSet presAssocID="{92F03DB5-E1BC-4969-ABEA-420502FC36E3}" presName="node" presStyleLbl="node1" presStyleIdx="4" presStyleCnt="7" custScaleX="121293" custScaleY="138932">
        <dgm:presLayoutVars>
          <dgm:bulletEnabled val="1"/>
        </dgm:presLayoutVars>
      </dgm:prSet>
      <dgm:spPr>
        <a:prstGeom prst="wedgeRoundRectCallout">
          <a:avLst/>
        </a:prstGeom>
      </dgm:spPr>
      <dgm:t>
        <a:bodyPr/>
        <a:lstStyle/>
        <a:p>
          <a:endParaRPr lang="en-US"/>
        </a:p>
      </dgm:t>
    </dgm:pt>
    <dgm:pt modelId="{F8E299CD-8B9E-4622-A6C7-E137567ADDDA}" type="pres">
      <dgm:prSet presAssocID="{92F03DB5-E1BC-4969-ABEA-420502FC36E3}" presName="spNode" presStyleCnt="0"/>
      <dgm:spPr/>
    </dgm:pt>
    <dgm:pt modelId="{6A8CAC36-F951-49C8-A6D4-79B1EF9D8DBA}" type="pres">
      <dgm:prSet presAssocID="{F80317E3-8D9B-4AD3-B4F3-BA568C195A89}" presName="sibTrans" presStyleLbl="sibTrans1D1" presStyleIdx="4" presStyleCnt="7"/>
      <dgm:spPr/>
      <dgm:t>
        <a:bodyPr/>
        <a:lstStyle/>
        <a:p>
          <a:endParaRPr lang="en-US"/>
        </a:p>
      </dgm:t>
    </dgm:pt>
    <dgm:pt modelId="{F41F6CF1-3A92-4869-B64E-D52FE18B76F3}" type="pres">
      <dgm:prSet presAssocID="{75EA44BC-ADD8-4609-BE67-83924888E4BA}" presName="node" presStyleLbl="node1" presStyleIdx="5" presStyleCnt="7" custScaleX="121293" custScaleY="138932">
        <dgm:presLayoutVars>
          <dgm:bulletEnabled val="1"/>
        </dgm:presLayoutVars>
      </dgm:prSet>
      <dgm:spPr>
        <a:prstGeom prst="wedgeRoundRectCallout">
          <a:avLst/>
        </a:prstGeom>
      </dgm:spPr>
      <dgm:t>
        <a:bodyPr/>
        <a:lstStyle/>
        <a:p>
          <a:endParaRPr lang="en-US"/>
        </a:p>
      </dgm:t>
    </dgm:pt>
    <dgm:pt modelId="{9226EA74-4E8C-4D10-A533-EFC6393F21FB}" type="pres">
      <dgm:prSet presAssocID="{75EA44BC-ADD8-4609-BE67-83924888E4BA}" presName="spNode" presStyleCnt="0"/>
      <dgm:spPr/>
    </dgm:pt>
    <dgm:pt modelId="{A17ABFEA-65CE-4969-9BAA-D7875CDA939F}" type="pres">
      <dgm:prSet presAssocID="{8D87E9F4-A868-4535-87A0-B7F9B5532112}" presName="sibTrans" presStyleLbl="sibTrans1D1" presStyleIdx="5" presStyleCnt="7"/>
      <dgm:spPr/>
      <dgm:t>
        <a:bodyPr/>
        <a:lstStyle/>
        <a:p>
          <a:endParaRPr lang="en-US"/>
        </a:p>
      </dgm:t>
    </dgm:pt>
    <dgm:pt modelId="{B17029F2-9D6F-430B-9176-29898BF27BE1}" type="pres">
      <dgm:prSet presAssocID="{5E05D128-ACFF-49A1-86B2-1E267D42BD80}" presName="node" presStyleLbl="node1" presStyleIdx="6" presStyleCnt="7" custScaleX="121293" custScaleY="138932">
        <dgm:presLayoutVars>
          <dgm:bulletEnabled val="1"/>
        </dgm:presLayoutVars>
      </dgm:prSet>
      <dgm:spPr>
        <a:prstGeom prst="wedgeRoundRectCallout">
          <a:avLst/>
        </a:prstGeom>
      </dgm:spPr>
      <dgm:t>
        <a:bodyPr/>
        <a:lstStyle/>
        <a:p>
          <a:endParaRPr lang="en-US"/>
        </a:p>
      </dgm:t>
    </dgm:pt>
    <dgm:pt modelId="{0B2B29E5-A28E-4713-A2B2-6CB17711F1E6}" type="pres">
      <dgm:prSet presAssocID="{5E05D128-ACFF-49A1-86B2-1E267D42BD80}" presName="spNode" presStyleCnt="0"/>
      <dgm:spPr/>
    </dgm:pt>
    <dgm:pt modelId="{730A250C-FD2A-4F57-89FC-2F4F4583F031}" type="pres">
      <dgm:prSet presAssocID="{653C07FD-2FC9-40A1-A1F1-1AF44C8EA0D1}" presName="sibTrans" presStyleLbl="sibTrans1D1" presStyleIdx="6" presStyleCnt="7"/>
      <dgm:spPr/>
      <dgm:t>
        <a:bodyPr/>
        <a:lstStyle/>
        <a:p>
          <a:endParaRPr lang="en-US"/>
        </a:p>
      </dgm:t>
    </dgm:pt>
  </dgm:ptLst>
  <dgm:cxnLst>
    <dgm:cxn modelId="{ECD22353-05B0-4017-9337-7C032E26260A}" type="presOf" srcId="{75EA44BC-ADD8-4609-BE67-83924888E4BA}" destId="{F41F6CF1-3A92-4869-B64E-D52FE18B76F3}" srcOrd="0" destOrd="0" presId="urn:microsoft.com/office/officeart/2005/8/layout/cycle6"/>
    <dgm:cxn modelId="{2D18B210-7E64-4BE7-A81C-45D649C8D007}" srcId="{9951BF68-81AE-4735-B6D2-F193DB8511B3}" destId="{C796EB10-D789-41F3-BED8-CF60EDA29364}" srcOrd="0" destOrd="0" parTransId="{07A4EB9C-9236-47A3-A533-C426C5E74283}" sibTransId="{1DD7B8E9-FB1F-492D-9508-9361E0A96AEF}"/>
    <dgm:cxn modelId="{E1295706-2CC2-4D51-BAA9-A045A2DE67BC}" type="presOf" srcId="{1DD7B8E9-FB1F-492D-9508-9361E0A96AEF}" destId="{48C7E00C-B70A-4E16-BC92-FED33B9950FC}" srcOrd="0" destOrd="0" presId="urn:microsoft.com/office/officeart/2005/8/layout/cycle6"/>
    <dgm:cxn modelId="{A2E0B201-CEF1-4B1E-828F-76FD1F87A5CA}" srcId="{9951BF68-81AE-4735-B6D2-F193DB8511B3}" destId="{7EA9865E-C39E-4319-88D7-FA4C8649552C}" srcOrd="2" destOrd="0" parTransId="{3AB2BF3A-9AB4-49E0-93F9-788C10C96F8F}" sibTransId="{E112DF49-CAAA-4B32-8289-D6A8202E49E7}"/>
    <dgm:cxn modelId="{16E6F1B4-47E9-4436-9075-872D0CEDB87C}" srcId="{9951BF68-81AE-4735-B6D2-F193DB8511B3}" destId="{DAEFB0D5-47D0-4315-85C7-883A5B658042}" srcOrd="1" destOrd="0" parTransId="{95938174-F446-4AE5-8E43-644F9B193A8F}" sibTransId="{E5117173-40DD-43CB-8010-13AAD1D62C97}"/>
    <dgm:cxn modelId="{6D2F9518-F3D1-40BF-B427-925C9175EE03}" type="presOf" srcId="{E5117173-40DD-43CB-8010-13AAD1D62C97}" destId="{CFB8A3F9-17C3-4795-B585-E37F7A1E94BD}" srcOrd="0" destOrd="0" presId="urn:microsoft.com/office/officeart/2005/8/layout/cycle6"/>
    <dgm:cxn modelId="{8C11FD45-3DFB-488C-8144-C6EB04FF1FB9}" type="presOf" srcId="{653C07FD-2FC9-40A1-A1F1-1AF44C8EA0D1}" destId="{730A250C-FD2A-4F57-89FC-2F4F4583F031}" srcOrd="0" destOrd="0" presId="urn:microsoft.com/office/officeart/2005/8/layout/cycle6"/>
    <dgm:cxn modelId="{4621FA1A-8343-4ADF-A9A9-7C4E500DD046}" srcId="{9951BF68-81AE-4735-B6D2-F193DB8511B3}" destId="{F1BD435C-DDC1-430C-B7A9-4D7E7888DE49}" srcOrd="3" destOrd="0" parTransId="{A79F0206-7CE9-43EC-B5D0-C12ABB19D2FD}" sibTransId="{3EF782F6-5143-4B55-B31F-DAED97BD01B4}"/>
    <dgm:cxn modelId="{8300B21C-982F-487A-ABFE-CDEA579D346B}" type="presOf" srcId="{C796EB10-D789-41F3-BED8-CF60EDA29364}" destId="{24E59175-8125-4BE9-8A91-94F73689E3F2}" srcOrd="0" destOrd="0" presId="urn:microsoft.com/office/officeart/2005/8/layout/cycle6"/>
    <dgm:cxn modelId="{17737C0D-E935-4154-8CE7-BAA2C4486B3E}" srcId="{9951BF68-81AE-4735-B6D2-F193DB8511B3}" destId="{75EA44BC-ADD8-4609-BE67-83924888E4BA}" srcOrd="5" destOrd="0" parTransId="{0A4973AA-ABB3-445C-90F3-2654A366CF77}" sibTransId="{8D87E9F4-A868-4535-87A0-B7F9B5532112}"/>
    <dgm:cxn modelId="{B441EE19-431F-47FF-A95D-4E00210DA5E5}" type="presOf" srcId="{7EA9865E-C39E-4319-88D7-FA4C8649552C}" destId="{C5B41DA1-A178-40FF-808F-8F6D578143FB}" srcOrd="0" destOrd="0" presId="urn:microsoft.com/office/officeart/2005/8/layout/cycle6"/>
    <dgm:cxn modelId="{5CE57831-687A-4A95-9A44-B90C52775889}" type="presOf" srcId="{8D87E9F4-A868-4535-87A0-B7F9B5532112}" destId="{A17ABFEA-65CE-4969-9BAA-D7875CDA939F}" srcOrd="0" destOrd="0" presId="urn:microsoft.com/office/officeart/2005/8/layout/cycle6"/>
    <dgm:cxn modelId="{7E3D4787-C1E5-4ABF-AA32-C564E31306E4}" type="presOf" srcId="{5E05D128-ACFF-49A1-86B2-1E267D42BD80}" destId="{B17029F2-9D6F-430B-9176-29898BF27BE1}" srcOrd="0" destOrd="0" presId="urn:microsoft.com/office/officeart/2005/8/layout/cycle6"/>
    <dgm:cxn modelId="{E80AB323-E2A8-4173-B1BC-FAB7BFED99DD}" type="presOf" srcId="{3EF782F6-5143-4B55-B31F-DAED97BD01B4}" destId="{9C7077E3-45F1-4CBF-B7CF-F381804AE9A5}" srcOrd="0" destOrd="0" presId="urn:microsoft.com/office/officeart/2005/8/layout/cycle6"/>
    <dgm:cxn modelId="{8581DA14-D91D-4494-8F3C-71C87A448A11}" srcId="{9951BF68-81AE-4735-B6D2-F193DB8511B3}" destId="{5E05D128-ACFF-49A1-86B2-1E267D42BD80}" srcOrd="6" destOrd="0" parTransId="{68BEE0A8-9793-47DA-9E00-F678342FDF7F}" sibTransId="{653C07FD-2FC9-40A1-A1F1-1AF44C8EA0D1}"/>
    <dgm:cxn modelId="{E146EA51-57ED-4575-9A18-7ABF57DEA198}" type="presOf" srcId="{E112DF49-CAAA-4B32-8289-D6A8202E49E7}" destId="{7F406579-697C-4DBC-A06C-778FC33FD0F4}" srcOrd="0" destOrd="0" presId="urn:microsoft.com/office/officeart/2005/8/layout/cycle6"/>
    <dgm:cxn modelId="{2A920B17-6B1D-48B1-B4DD-1DFA150AED92}" type="presOf" srcId="{F80317E3-8D9B-4AD3-B4F3-BA568C195A89}" destId="{6A8CAC36-F951-49C8-A6D4-79B1EF9D8DBA}" srcOrd="0" destOrd="0" presId="urn:microsoft.com/office/officeart/2005/8/layout/cycle6"/>
    <dgm:cxn modelId="{24738E65-6751-4DBC-9EEE-1AE4B550663C}" type="presOf" srcId="{DAEFB0D5-47D0-4315-85C7-883A5B658042}" destId="{8E14C19B-D7DE-4171-B77F-8C97C5ECB80D}" srcOrd="0" destOrd="0" presId="urn:microsoft.com/office/officeart/2005/8/layout/cycle6"/>
    <dgm:cxn modelId="{DC74F535-509D-46DB-A092-E512DAD84781}" type="presOf" srcId="{92F03DB5-E1BC-4969-ABEA-420502FC36E3}" destId="{95E75035-F9CE-418B-A82F-80DA4F2336EA}" srcOrd="0" destOrd="0" presId="urn:microsoft.com/office/officeart/2005/8/layout/cycle6"/>
    <dgm:cxn modelId="{DA4193B5-1709-4B5A-846E-05836CEE5A30}" type="presOf" srcId="{F1BD435C-DDC1-430C-B7A9-4D7E7888DE49}" destId="{092C4F9D-8F98-4E1B-BCB7-CF690DAD9456}" srcOrd="0" destOrd="0" presId="urn:microsoft.com/office/officeart/2005/8/layout/cycle6"/>
    <dgm:cxn modelId="{92DCE809-D00E-4594-B890-E84AE14F82B1}" type="presOf" srcId="{9951BF68-81AE-4735-B6D2-F193DB8511B3}" destId="{465FEDA3-CC85-4B8C-967C-B195B0CA419D}" srcOrd="0" destOrd="0" presId="urn:microsoft.com/office/officeart/2005/8/layout/cycle6"/>
    <dgm:cxn modelId="{11A6944A-8B81-4DAE-9694-852AFFB91CF2}" srcId="{9951BF68-81AE-4735-B6D2-F193DB8511B3}" destId="{92F03DB5-E1BC-4969-ABEA-420502FC36E3}" srcOrd="4" destOrd="0" parTransId="{C7B6F5DD-E737-4024-A790-E25609F265C6}" sibTransId="{F80317E3-8D9B-4AD3-B4F3-BA568C195A89}"/>
    <dgm:cxn modelId="{8CB859B9-A4EC-4B4C-9FF3-2B30D247483B}" type="presParOf" srcId="{465FEDA3-CC85-4B8C-967C-B195B0CA419D}" destId="{24E59175-8125-4BE9-8A91-94F73689E3F2}" srcOrd="0" destOrd="0" presId="urn:microsoft.com/office/officeart/2005/8/layout/cycle6"/>
    <dgm:cxn modelId="{7946DBA4-C327-4CE0-9ABF-F25FA69790DB}" type="presParOf" srcId="{465FEDA3-CC85-4B8C-967C-B195B0CA419D}" destId="{84D0B53C-1CCC-46C6-B69F-1202BC95573E}" srcOrd="1" destOrd="0" presId="urn:microsoft.com/office/officeart/2005/8/layout/cycle6"/>
    <dgm:cxn modelId="{EC7C69DC-F875-49F6-8076-74366B1F0BFB}" type="presParOf" srcId="{465FEDA3-CC85-4B8C-967C-B195B0CA419D}" destId="{48C7E00C-B70A-4E16-BC92-FED33B9950FC}" srcOrd="2" destOrd="0" presId="urn:microsoft.com/office/officeart/2005/8/layout/cycle6"/>
    <dgm:cxn modelId="{D58C5A40-A22D-45FA-9ACB-96D4ACEBEFD1}" type="presParOf" srcId="{465FEDA3-CC85-4B8C-967C-B195B0CA419D}" destId="{8E14C19B-D7DE-4171-B77F-8C97C5ECB80D}" srcOrd="3" destOrd="0" presId="urn:microsoft.com/office/officeart/2005/8/layout/cycle6"/>
    <dgm:cxn modelId="{890998F5-6FE1-4C89-99FE-69332449D5F6}" type="presParOf" srcId="{465FEDA3-CC85-4B8C-967C-B195B0CA419D}" destId="{615C4D8E-62D7-4873-B0E3-961D1BE0F14A}" srcOrd="4" destOrd="0" presId="urn:microsoft.com/office/officeart/2005/8/layout/cycle6"/>
    <dgm:cxn modelId="{A225AADE-1B89-4290-A260-7878FB21AF4B}" type="presParOf" srcId="{465FEDA3-CC85-4B8C-967C-B195B0CA419D}" destId="{CFB8A3F9-17C3-4795-B585-E37F7A1E94BD}" srcOrd="5" destOrd="0" presId="urn:microsoft.com/office/officeart/2005/8/layout/cycle6"/>
    <dgm:cxn modelId="{03A9D3F8-1478-4360-9715-B3FA22777315}" type="presParOf" srcId="{465FEDA3-CC85-4B8C-967C-B195B0CA419D}" destId="{C5B41DA1-A178-40FF-808F-8F6D578143FB}" srcOrd="6" destOrd="0" presId="urn:microsoft.com/office/officeart/2005/8/layout/cycle6"/>
    <dgm:cxn modelId="{19E9C83A-26FA-4522-BFC3-06D25348B9D1}" type="presParOf" srcId="{465FEDA3-CC85-4B8C-967C-B195B0CA419D}" destId="{31E52A1A-FD3D-42AA-A292-FAC23A554D0A}" srcOrd="7" destOrd="0" presId="urn:microsoft.com/office/officeart/2005/8/layout/cycle6"/>
    <dgm:cxn modelId="{C203A588-3FC6-491E-958D-7A20809B0655}" type="presParOf" srcId="{465FEDA3-CC85-4B8C-967C-B195B0CA419D}" destId="{7F406579-697C-4DBC-A06C-778FC33FD0F4}" srcOrd="8" destOrd="0" presId="urn:microsoft.com/office/officeart/2005/8/layout/cycle6"/>
    <dgm:cxn modelId="{BF411B2B-77BA-41A6-8BFD-789A8D675D09}" type="presParOf" srcId="{465FEDA3-CC85-4B8C-967C-B195B0CA419D}" destId="{092C4F9D-8F98-4E1B-BCB7-CF690DAD9456}" srcOrd="9" destOrd="0" presId="urn:microsoft.com/office/officeart/2005/8/layout/cycle6"/>
    <dgm:cxn modelId="{5DC48CDB-4095-44D9-9C91-7473907C325C}" type="presParOf" srcId="{465FEDA3-CC85-4B8C-967C-B195B0CA419D}" destId="{16F34430-9CF6-4BF3-87FD-5A4D7FE8FAB7}" srcOrd="10" destOrd="0" presId="urn:microsoft.com/office/officeart/2005/8/layout/cycle6"/>
    <dgm:cxn modelId="{88A343FE-5F17-492E-9F81-F08D4884EF49}" type="presParOf" srcId="{465FEDA3-CC85-4B8C-967C-B195B0CA419D}" destId="{9C7077E3-45F1-4CBF-B7CF-F381804AE9A5}" srcOrd="11" destOrd="0" presId="urn:microsoft.com/office/officeart/2005/8/layout/cycle6"/>
    <dgm:cxn modelId="{0EE14BA8-75AC-485D-B712-EE762DDEFD29}" type="presParOf" srcId="{465FEDA3-CC85-4B8C-967C-B195B0CA419D}" destId="{95E75035-F9CE-418B-A82F-80DA4F2336EA}" srcOrd="12" destOrd="0" presId="urn:microsoft.com/office/officeart/2005/8/layout/cycle6"/>
    <dgm:cxn modelId="{0BC44A7E-A20F-442D-B419-B9853C7495C2}" type="presParOf" srcId="{465FEDA3-CC85-4B8C-967C-B195B0CA419D}" destId="{F8E299CD-8B9E-4622-A6C7-E137567ADDDA}" srcOrd="13" destOrd="0" presId="urn:microsoft.com/office/officeart/2005/8/layout/cycle6"/>
    <dgm:cxn modelId="{8AC6266E-901E-45F2-8CC1-AE5A3A9CF6D2}" type="presParOf" srcId="{465FEDA3-CC85-4B8C-967C-B195B0CA419D}" destId="{6A8CAC36-F951-49C8-A6D4-79B1EF9D8DBA}" srcOrd="14" destOrd="0" presId="urn:microsoft.com/office/officeart/2005/8/layout/cycle6"/>
    <dgm:cxn modelId="{707CC2EB-6E9C-4A87-B551-3DB0F9D4CFF2}" type="presParOf" srcId="{465FEDA3-CC85-4B8C-967C-B195B0CA419D}" destId="{F41F6CF1-3A92-4869-B64E-D52FE18B76F3}" srcOrd="15" destOrd="0" presId="urn:microsoft.com/office/officeart/2005/8/layout/cycle6"/>
    <dgm:cxn modelId="{5ADC9944-3384-4B15-8314-F02CFCEE7174}" type="presParOf" srcId="{465FEDA3-CC85-4B8C-967C-B195B0CA419D}" destId="{9226EA74-4E8C-4D10-A533-EFC6393F21FB}" srcOrd="16" destOrd="0" presId="urn:microsoft.com/office/officeart/2005/8/layout/cycle6"/>
    <dgm:cxn modelId="{46ADE367-89A0-4E50-A3C4-AFDBEEA09338}" type="presParOf" srcId="{465FEDA3-CC85-4B8C-967C-B195B0CA419D}" destId="{A17ABFEA-65CE-4969-9BAA-D7875CDA939F}" srcOrd="17" destOrd="0" presId="urn:microsoft.com/office/officeart/2005/8/layout/cycle6"/>
    <dgm:cxn modelId="{90AD3BE6-D039-4AF3-8C62-C2C60BE4F3EA}" type="presParOf" srcId="{465FEDA3-CC85-4B8C-967C-B195B0CA419D}" destId="{B17029F2-9D6F-430B-9176-29898BF27BE1}" srcOrd="18" destOrd="0" presId="urn:microsoft.com/office/officeart/2005/8/layout/cycle6"/>
    <dgm:cxn modelId="{C382EA2E-E84A-453C-979B-FA7A6DAFF48B}" type="presParOf" srcId="{465FEDA3-CC85-4B8C-967C-B195B0CA419D}" destId="{0B2B29E5-A28E-4713-A2B2-6CB17711F1E6}" srcOrd="19" destOrd="0" presId="urn:microsoft.com/office/officeart/2005/8/layout/cycle6"/>
    <dgm:cxn modelId="{36195EF6-4719-49C2-8595-80FEC40ED05E}" type="presParOf" srcId="{465FEDA3-CC85-4B8C-967C-B195B0CA419D}" destId="{730A250C-FD2A-4F57-89FC-2F4F4583F031}" srcOrd="20" destOrd="0" presId="urn:microsoft.com/office/officeart/2005/8/layout/cycle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59175-8125-4BE9-8A91-94F73689E3F2}">
      <dsp:nvSpPr>
        <dsp:cNvPr id="0" name=""/>
        <dsp:cNvSpPr/>
      </dsp:nvSpPr>
      <dsp:spPr>
        <a:xfrm>
          <a:off x="4041147" y="-170416"/>
          <a:ext cx="1658604" cy="1234873"/>
        </a:xfrm>
        <a:prstGeom prst="wedgeRoundRect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  </a:t>
          </a:r>
          <a:endParaRPr lang="en-US" sz="4900" kern="1200" dirty="0"/>
        </a:p>
      </dsp:txBody>
      <dsp:txXfrm>
        <a:off x="4101429" y="-110134"/>
        <a:ext cx="1538040" cy="1114309"/>
      </dsp:txXfrm>
    </dsp:sp>
    <dsp:sp modelId="{48C7E00C-B70A-4E16-BC92-FED33B9950FC}">
      <dsp:nvSpPr>
        <dsp:cNvPr id="0" name=""/>
        <dsp:cNvSpPr/>
      </dsp:nvSpPr>
      <dsp:spPr>
        <a:xfrm>
          <a:off x="2332169" y="447020"/>
          <a:ext cx="5076561" cy="5076561"/>
        </a:xfrm>
        <a:custGeom>
          <a:avLst/>
          <a:gdLst/>
          <a:ahLst/>
          <a:cxnLst/>
          <a:rect l="0" t="0" r="0" b="0"/>
          <a:pathLst>
            <a:path>
              <a:moveTo>
                <a:pt x="3372116" y="140868"/>
              </a:moveTo>
              <a:arcTo wR="2538280" hR="2538280" stAng="17350681" swAng="63790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14C19B-D7DE-4171-B77F-8C97C5ECB80D}">
      <dsp:nvSpPr>
        <dsp:cNvPr id="0" name=""/>
        <dsp:cNvSpPr/>
      </dsp:nvSpPr>
      <dsp:spPr>
        <a:xfrm>
          <a:off x="6025655" y="785272"/>
          <a:ext cx="1658604" cy="1234873"/>
        </a:xfrm>
        <a:prstGeom prst="wedgeRoundRect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900" kern="1200"/>
        </a:p>
      </dsp:txBody>
      <dsp:txXfrm>
        <a:off x="6085937" y="845554"/>
        <a:ext cx="1538040" cy="1114309"/>
      </dsp:txXfrm>
    </dsp:sp>
    <dsp:sp modelId="{CFB8A3F9-17C3-4795-B585-E37F7A1E94BD}">
      <dsp:nvSpPr>
        <dsp:cNvPr id="0" name=""/>
        <dsp:cNvSpPr/>
      </dsp:nvSpPr>
      <dsp:spPr>
        <a:xfrm>
          <a:off x="2332169" y="447020"/>
          <a:ext cx="5076561" cy="5076561"/>
        </a:xfrm>
        <a:custGeom>
          <a:avLst/>
          <a:gdLst/>
          <a:ahLst/>
          <a:cxnLst/>
          <a:rect l="0" t="0" r="0" b="0"/>
          <a:pathLst>
            <a:path>
              <a:moveTo>
                <a:pt x="4889434" y="1581753"/>
              </a:moveTo>
              <a:arcTo wR="2538280" hR="2538280" stAng="20271712" swAng="124439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41DA1-A178-40FF-808F-8F6D578143FB}">
      <dsp:nvSpPr>
        <dsp:cNvPr id="0" name=""/>
        <dsp:cNvSpPr/>
      </dsp:nvSpPr>
      <dsp:spPr>
        <a:xfrm>
          <a:off x="6515788" y="2932685"/>
          <a:ext cx="1658604" cy="1234873"/>
        </a:xfrm>
        <a:prstGeom prst="wedgeRoundRect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900" kern="1200"/>
        </a:p>
      </dsp:txBody>
      <dsp:txXfrm>
        <a:off x="6576070" y="2992967"/>
        <a:ext cx="1538040" cy="1114309"/>
      </dsp:txXfrm>
    </dsp:sp>
    <dsp:sp modelId="{7F406579-697C-4DBC-A06C-778FC33FD0F4}">
      <dsp:nvSpPr>
        <dsp:cNvPr id="0" name=""/>
        <dsp:cNvSpPr/>
      </dsp:nvSpPr>
      <dsp:spPr>
        <a:xfrm>
          <a:off x="2332169" y="447020"/>
          <a:ext cx="5076561" cy="5076561"/>
        </a:xfrm>
        <a:custGeom>
          <a:avLst/>
          <a:gdLst/>
          <a:ahLst/>
          <a:cxnLst/>
          <a:rect l="0" t="0" r="0" b="0"/>
          <a:pathLst>
            <a:path>
              <a:moveTo>
                <a:pt x="4781661" y="3725763"/>
              </a:moveTo>
              <a:arcTo wR="2538280" hR="2538280" stAng="1673609" swAng="7859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2C4F9D-8F98-4E1B-BCB7-CF690DAD9456}">
      <dsp:nvSpPr>
        <dsp:cNvPr id="0" name=""/>
        <dsp:cNvSpPr/>
      </dsp:nvSpPr>
      <dsp:spPr>
        <a:xfrm>
          <a:off x="5142466" y="4654776"/>
          <a:ext cx="1658604" cy="1234873"/>
        </a:xfrm>
        <a:prstGeom prst="wedgeRoundRect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 </a:t>
          </a:r>
          <a:endParaRPr lang="en-US" sz="4900" kern="1200" dirty="0"/>
        </a:p>
      </dsp:txBody>
      <dsp:txXfrm>
        <a:off x="5202748" y="4715058"/>
        <a:ext cx="1538040" cy="1114309"/>
      </dsp:txXfrm>
    </dsp:sp>
    <dsp:sp modelId="{9C7077E3-45F1-4CBF-B7CF-F381804AE9A5}">
      <dsp:nvSpPr>
        <dsp:cNvPr id="0" name=""/>
        <dsp:cNvSpPr/>
      </dsp:nvSpPr>
      <dsp:spPr>
        <a:xfrm>
          <a:off x="2332169" y="447020"/>
          <a:ext cx="5076561" cy="5076561"/>
        </a:xfrm>
        <a:custGeom>
          <a:avLst/>
          <a:gdLst/>
          <a:ahLst/>
          <a:cxnLst/>
          <a:rect l="0" t="0" r="0" b="0"/>
          <a:pathLst>
            <a:path>
              <a:moveTo>
                <a:pt x="2804888" y="5062521"/>
              </a:moveTo>
              <a:arcTo wR="2538280" hR="2538280" stAng="5038251" swAng="72349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75035-F9CE-418B-A82F-80DA4F2336EA}">
      <dsp:nvSpPr>
        <dsp:cNvPr id="0" name=""/>
        <dsp:cNvSpPr/>
      </dsp:nvSpPr>
      <dsp:spPr>
        <a:xfrm>
          <a:off x="2939829" y="4654776"/>
          <a:ext cx="1658604" cy="1234873"/>
        </a:xfrm>
        <a:prstGeom prst="wedgeRoundRect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 </a:t>
          </a:r>
          <a:endParaRPr lang="en-US" sz="4800" kern="1200" dirty="0"/>
        </a:p>
      </dsp:txBody>
      <dsp:txXfrm>
        <a:off x="3000111" y="4715058"/>
        <a:ext cx="1538040" cy="1114309"/>
      </dsp:txXfrm>
    </dsp:sp>
    <dsp:sp modelId="{6A8CAC36-F951-49C8-A6D4-79B1EF9D8DBA}">
      <dsp:nvSpPr>
        <dsp:cNvPr id="0" name=""/>
        <dsp:cNvSpPr/>
      </dsp:nvSpPr>
      <dsp:spPr>
        <a:xfrm>
          <a:off x="2332169" y="447020"/>
          <a:ext cx="5076561" cy="5076561"/>
        </a:xfrm>
        <a:custGeom>
          <a:avLst/>
          <a:gdLst/>
          <a:ahLst/>
          <a:cxnLst/>
          <a:rect l="0" t="0" r="0" b="0"/>
          <a:pathLst>
            <a:path>
              <a:moveTo>
                <a:pt x="622405" y="4203301"/>
              </a:moveTo>
              <a:arcTo wR="2538280" hR="2538280" stAng="8340434" swAng="7859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1F6CF1-3A92-4869-B64E-D52FE18B76F3}">
      <dsp:nvSpPr>
        <dsp:cNvPr id="0" name=""/>
        <dsp:cNvSpPr/>
      </dsp:nvSpPr>
      <dsp:spPr>
        <a:xfrm>
          <a:off x="1566507" y="2932685"/>
          <a:ext cx="1658604" cy="1234873"/>
        </a:xfrm>
        <a:prstGeom prst="wedgeRoundRect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 </a:t>
          </a:r>
          <a:endParaRPr lang="en-US" sz="4700" kern="1200" dirty="0"/>
        </a:p>
      </dsp:txBody>
      <dsp:txXfrm>
        <a:off x="1626789" y="2992967"/>
        <a:ext cx="1538040" cy="1114309"/>
      </dsp:txXfrm>
    </dsp:sp>
    <dsp:sp modelId="{A17ABFEA-65CE-4969-9BAA-D7875CDA939F}">
      <dsp:nvSpPr>
        <dsp:cNvPr id="0" name=""/>
        <dsp:cNvSpPr/>
      </dsp:nvSpPr>
      <dsp:spPr>
        <a:xfrm>
          <a:off x="2332169" y="447020"/>
          <a:ext cx="5076561" cy="5076561"/>
        </a:xfrm>
        <a:custGeom>
          <a:avLst/>
          <a:gdLst/>
          <a:ahLst/>
          <a:cxnLst/>
          <a:rect l="0" t="0" r="0" b="0"/>
          <a:pathLst>
            <a:path>
              <a:moveTo>
                <a:pt x="755" y="2476345"/>
              </a:moveTo>
              <a:arcTo wR="2538280" hR="2538280" stAng="10883891" swAng="124439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7029F2-9D6F-430B-9176-29898BF27BE1}">
      <dsp:nvSpPr>
        <dsp:cNvPr id="0" name=""/>
        <dsp:cNvSpPr/>
      </dsp:nvSpPr>
      <dsp:spPr>
        <a:xfrm>
          <a:off x="2056639" y="785272"/>
          <a:ext cx="1658604" cy="1234873"/>
        </a:xfrm>
        <a:prstGeom prst="wedgeRoundRect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 </a:t>
          </a:r>
          <a:endParaRPr lang="en-US" sz="4600" kern="1200" dirty="0"/>
        </a:p>
      </dsp:txBody>
      <dsp:txXfrm>
        <a:off x="2116921" y="845554"/>
        <a:ext cx="1538040" cy="1114309"/>
      </dsp:txXfrm>
    </dsp:sp>
    <dsp:sp modelId="{730A250C-FD2A-4F57-89FC-2F4F4583F031}">
      <dsp:nvSpPr>
        <dsp:cNvPr id="0" name=""/>
        <dsp:cNvSpPr/>
      </dsp:nvSpPr>
      <dsp:spPr>
        <a:xfrm>
          <a:off x="2332169" y="447020"/>
          <a:ext cx="5076561" cy="5076561"/>
        </a:xfrm>
        <a:custGeom>
          <a:avLst/>
          <a:gdLst/>
          <a:ahLst/>
          <a:cxnLst/>
          <a:rect l="0" t="0" r="0" b="0"/>
          <a:pathLst>
            <a:path>
              <a:moveTo>
                <a:pt x="1276448" y="335862"/>
              </a:moveTo>
              <a:arcTo wR="2538280" hR="2538280" stAng="14411418" swAng="63790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023C5-10C9-474C-BC2D-35F15464C3F7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131EF-4EAB-4D69-A077-6F18B5F9C6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716638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90235-2E26-4BF7-AD2F-F97071D17655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2425D-24A9-403F-84A7-B392D0353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547595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E69157-0647-435C-BC38-48D6E38764E1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C4E88-433D-4F15-AC03-AB766EA6EA8E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88F8E0-7C73-421F-9AA3-80E9BD225E58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24D721-A368-42A3-9707-9FA027A04EBC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72211A-1358-4A33-A79A-77EB257450EB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C07CE3-0B20-4EBF-B7B8-71AFAFED9D3C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777F6D-000E-4E63-BB84-B886E68E8E13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31A793-9F50-4980-9BCE-65C87EF98FE7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480A25-3622-4ABA-BE0E-35D7C0CDFADE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295D-1416-4FB9-B964-7A35D3D45467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9801C-7B91-4B42-8487-E55BDBFE346D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5BFF19B-B6AE-4E15-AD92-820D474A90E9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Happy Land for Islamic Teachings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6C74982-7FB4-4624-B873-827FBD1D15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3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Nice Sunrise Landscape Coloring P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0"/>
            <a:ext cx="1049655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971800" cy="11049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Requirements</a:t>
            </a:r>
            <a:br>
              <a:rPr lang="en-US" sz="2800" b="1" dirty="0" smtClean="0"/>
            </a:br>
            <a:r>
              <a:rPr lang="en-US" sz="2800" b="1" i="1" dirty="0" smtClean="0"/>
              <a:t> </a:t>
            </a:r>
            <a:r>
              <a:rPr lang="en-US" sz="2800" b="1" i="1" dirty="0" err="1" smtClean="0"/>
              <a:t>Waajibaat</a:t>
            </a:r>
            <a:endParaRPr lang="en-US" sz="2800" b="1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898650" y="567266"/>
          <a:ext cx="9740900" cy="5719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295400"/>
            <a:ext cx="13906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Write all 8 </a:t>
            </a:r>
            <a:r>
              <a:rPr lang="en-US" i="1" dirty="0" err="1" smtClean="0"/>
              <a:t>Waajibaat</a:t>
            </a:r>
            <a:r>
              <a:rPr lang="en-US" i="1" dirty="0" smtClean="0"/>
              <a:t> of </a:t>
            </a:r>
            <a:r>
              <a:rPr lang="en-US" i="1" dirty="0" err="1" smtClean="0"/>
              <a:t>Salat</a:t>
            </a:r>
            <a:r>
              <a:rPr lang="en-US" i="1" dirty="0" smtClean="0"/>
              <a:t> in the given text boxes,</a:t>
            </a:r>
          </a:p>
          <a:p>
            <a:r>
              <a:rPr lang="en-US" i="1" dirty="0" smtClean="0"/>
              <a:t>Do not </a:t>
            </a:r>
            <a:r>
              <a:rPr lang="en-US" i="1" dirty="0" err="1" smtClean="0"/>
              <a:t>colour</a:t>
            </a:r>
            <a:r>
              <a:rPr lang="en-US" i="1" dirty="0" smtClean="0"/>
              <a:t> the text boxes</a:t>
            </a:r>
          </a:p>
          <a:p>
            <a:r>
              <a:rPr lang="en-US" i="1" dirty="0" err="1" smtClean="0"/>
              <a:t>Colour</a:t>
            </a:r>
            <a:r>
              <a:rPr lang="en-US" i="1" dirty="0" smtClean="0"/>
              <a:t> the background  with water </a:t>
            </a:r>
            <a:r>
              <a:rPr lang="en-US" i="1" dirty="0" err="1" smtClean="0"/>
              <a:t>colours</a:t>
            </a:r>
            <a:r>
              <a:rPr lang="en-US" i="1" dirty="0" smtClean="0"/>
              <a:t>.</a:t>
            </a:r>
            <a:endParaRPr lang="en-US" i="1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Happy Land for Islamic Teachings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2628</TotalTime>
  <Words>36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Solstice</vt:lpstr>
      <vt:lpstr>Requirements  Waajibaat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Nabila Butt</dc:creator>
  <cp:lastModifiedBy>Toshiba</cp:lastModifiedBy>
  <cp:revision>65</cp:revision>
  <dcterms:created xsi:type="dcterms:W3CDTF">2013-12-11T16:29:08Z</dcterms:created>
  <dcterms:modified xsi:type="dcterms:W3CDTF">2013-12-23T19:21:41Z</dcterms:modified>
</cp:coreProperties>
</file>