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73400-C9DA-4E94-8AFF-BC6BB4C88E85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A3C76-8AD0-4544-8D45-CEEB712219E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137" y="0"/>
            <a:ext cx="7529513" cy="1104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/>
              <a:t>Requirements (</a:t>
            </a:r>
            <a:r>
              <a:rPr lang="en-US" sz="4400" b="1" dirty="0" err="1" smtClean="0"/>
              <a:t>Waajibaat</a:t>
            </a:r>
            <a:r>
              <a:rPr lang="en-US" sz="4400" b="1" dirty="0" smtClean="0"/>
              <a:t>)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04800" y="1365589"/>
            <a:ext cx="8534400" cy="50783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smtClean="0"/>
              <a:t>The </a:t>
            </a:r>
            <a:r>
              <a:rPr lang="en-US" sz="3600" dirty="0" err="1" smtClean="0"/>
              <a:t>waajibaat</a:t>
            </a:r>
            <a:r>
              <a:rPr lang="en-US" sz="3600" dirty="0" smtClean="0"/>
              <a:t> of the </a:t>
            </a:r>
            <a:r>
              <a:rPr lang="en-US" sz="3600" dirty="0" err="1" smtClean="0"/>
              <a:t>salat</a:t>
            </a:r>
            <a:r>
              <a:rPr lang="en-US" sz="3600" dirty="0" smtClean="0"/>
              <a:t> are those things that must be done within the </a:t>
            </a:r>
            <a:r>
              <a:rPr lang="en-US" sz="3600" dirty="0" err="1" smtClean="0"/>
              <a:t>salah</a:t>
            </a:r>
            <a:r>
              <a:rPr lang="en-US" sz="3600" dirty="0" smtClean="0"/>
              <a:t> </a:t>
            </a:r>
            <a:r>
              <a:rPr lang="en-US" sz="3600" u="sng" dirty="0" smtClean="0"/>
              <a:t>and if they are left out due to ignorance or forgetfulness the </a:t>
            </a:r>
            <a:r>
              <a:rPr lang="en-US" sz="3600" u="sng" dirty="0" err="1" smtClean="0"/>
              <a:t>salah</a:t>
            </a:r>
            <a:r>
              <a:rPr lang="en-US" sz="3600" u="sng" dirty="0" smtClean="0"/>
              <a:t> </a:t>
            </a:r>
            <a:r>
              <a:rPr lang="en-US" sz="3600" dirty="0" smtClean="0"/>
              <a:t>is</a:t>
            </a:r>
            <a:r>
              <a:rPr lang="en-US" sz="3600" b="1" dirty="0" smtClean="0"/>
              <a:t> still valid</a:t>
            </a:r>
            <a:r>
              <a:rPr lang="en-US" sz="3600" dirty="0" smtClean="0"/>
              <a:t>. If they are left due to these reasons they </a:t>
            </a:r>
            <a:r>
              <a:rPr lang="en-US" sz="3600" b="1" dirty="0" smtClean="0"/>
              <a:t>can</a:t>
            </a:r>
            <a:r>
              <a:rPr lang="en-US" sz="3600" dirty="0" smtClean="0"/>
              <a:t> be compensated for with the prostration of forgetfulness. However, if they are </a:t>
            </a:r>
            <a:r>
              <a:rPr lang="en-US" sz="3600" b="1" dirty="0" smtClean="0"/>
              <a:t>deliberately omitted then the </a:t>
            </a:r>
            <a:r>
              <a:rPr lang="en-US" sz="3600" b="1" dirty="0" err="1" smtClean="0"/>
              <a:t>salah</a:t>
            </a:r>
            <a:r>
              <a:rPr lang="en-US" sz="3600" b="1" dirty="0" smtClean="0"/>
              <a:t> is invalid</a:t>
            </a:r>
            <a:r>
              <a:rPr lang="en-US" sz="3600" dirty="0" smtClean="0"/>
              <a:t>.. </a:t>
            </a:r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686800" cy="6248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smtClean="0"/>
              <a:t>The </a:t>
            </a:r>
            <a:r>
              <a:rPr lang="en-US" sz="2400" b="1" dirty="0" smtClean="0"/>
              <a:t>Eight </a:t>
            </a:r>
            <a:r>
              <a:rPr lang="en-US" sz="2400" b="1" dirty="0" err="1" smtClean="0"/>
              <a:t>Requiremes</a:t>
            </a:r>
            <a:r>
              <a:rPr lang="en-US" sz="2400" b="1" dirty="0" smtClean="0"/>
              <a:t> of the Prayer: </a:t>
            </a:r>
          </a:p>
          <a:p>
            <a:pPr>
              <a:buNone/>
            </a:pPr>
            <a:endParaRPr lang="en-US" sz="2400" dirty="0" smtClean="0"/>
          </a:p>
          <a:p>
            <a:pPr marL="539750" indent="-457200">
              <a:buFont typeface="+mj-lt"/>
              <a:buAutoNum type="arabicPeriod"/>
            </a:pPr>
            <a:r>
              <a:rPr lang="en-US" sz="2400" dirty="0" smtClean="0"/>
              <a:t>All of the Ta </a:t>
            </a:r>
            <a:r>
              <a:rPr lang="en-US" sz="2400" dirty="0" err="1" smtClean="0"/>
              <a:t>kbeers</a:t>
            </a:r>
            <a:r>
              <a:rPr lang="en-US" sz="2400" dirty="0" smtClean="0"/>
              <a:t> except for the Opening </a:t>
            </a:r>
            <a:r>
              <a:rPr lang="en-US" sz="2400" dirty="0" err="1" smtClean="0"/>
              <a:t>Takbeer</a:t>
            </a:r>
            <a:r>
              <a:rPr lang="en-US" sz="2400" dirty="0" smtClean="0"/>
              <a:t>;</a:t>
            </a:r>
          </a:p>
          <a:p>
            <a:pPr marL="539750" indent="-457200">
              <a:buFont typeface="+mj-lt"/>
              <a:buAutoNum type="arabicPeriod"/>
            </a:pPr>
            <a:r>
              <a:rPr lang="en-US" sz="2400" dirty="0" smtClean="0"/>
              <a:t>Saying “</a:t>
            </a:r>
            <a:r>
              <a:rPr lang="en-US" sz="2400" dirty="0" err="1" smtClean="0"/>
              <a:t>Subhaana</a:t>
            </a:r>
            <a:r>
              <a:rPr lang="en-US" sz="2400" dirty="0" smtClean="0"/>
              <a:t> </a:t>
            </a:r>
            <a:r>
              <a:rPr lang="en-US" sz="2400" dirty="0" err="1" smtClean="0"/>
              <a:t>Rabby</a:t>
            </a:r>
            <a:r>
              <a:rPr lang="en-US" sz="2400" dirty="0" smtClean="0"/>
              <a:t> al-‘</a:t>
            </a:r>
            <a:r>
              <a:rPr lang="en-US" sz="2400" dirty="0" err="1" smtClean="0"/>
              <a:t>Adheem</a:t>
            </a:r>
            <a:r>
              <a:rPr lang="en-US" sz="2400" dirty="0" smtClean="0"/>
              <a:t> ” [Perfect is my Lord, the Most Great] while bowing; </a:t>
            </a:r>
          </a:p>
          <a:p>
            <a:pPr marL="539750" indent="-457200">
              <a:buFont typeface="+mj-lt"/>
              <a:buAutoNum type="arabicPeriod"/>
            </a:pPr>
            <a:r>
              <a:rPr lang="en-US" sz="2400" dirty="0" smtClean="0"/>
              <a:t>Saying  “</a:t>
            </a:r>
            <a:r>
              <a:rPr lang="en-US" sz="2400" dirty="0" err="1" smtClean="0"/>
              <a:t>Sami’a</a:t>
            </a:r>
            <a:r>
              <a:rPr lang="en-US" sz="2400" dirty="0" smtClean="0"/>
              <a:t> </a:t>
            </a:r>
            <a:r>
              <a:rPr lang="en-US" sz="2400" dirty="0" err="1" smtClean="0"/>
              <a:t>Allaahu</a:t>
            </a:r>
            <a:r>
              <a:rPr lang="en-US" sz="2400" dirty="0" smtClean="0"/>
              <a:t> </a:t>
            </a:r>
            <a:r>
              <a:rPr lang="en-US" sz="2400" dirty="0" err="1" smtClean="0"/>
              <a:t>Liman</a:t>
            </a:r>
            <a:r>
              <a:rPr lang="en-US" sz="2400" dirty="0" smtClean="0"/>
              <a:t> </a:t>
            </a:r>
            <a:r>
              <a:rPr lang="en-US" sz="2400" dirty="0" err="1" smtClean="0"/>
              <a:t>Hamidahu</a:t>
            </a:r>
            <a:r>
              <a:rPr lang="en-US" sz="2400" dirty="0" smtClean="0"/>
              <a:t>” [</a:t>
            </a:r>
            <a:r>
              <a:rPr lang="en-US" sz="2400" dirty="0" err="1" smtClean="0"/>
              <a:t>Allaah</a:t>
            </a:r>
            <a:r>
              <a:rPr lang="en-US" sz="2400" dirty="0" smtClean="0"/>
              <a:t> hears the one who praises Him] – this applies to the one leading the prayer and the one praying alone; </a:t>
            </a:r>
          </a:p>
          <a:p>
            <a:pPr marL="539750" indent="-457200">
              <a:buFont typeface="+mj-lt"/>
              <a:buAutoNum type="arabicPeriod"/>
            </a:pPr>
            <a:r>
              <a:rPr lang="en-US" sz="2400" dirty="0" smtClean="0"/>
              <a:t>Saying  “</a:t>
            </a:r>
            <a:r>
              <a:rPr lang="en-US" sz="2400" dirty="0" err="1" smtClean="0"/>
              <a:t>Rabbanaa</a:t>
            </a:r>
            <a:r>
              <a:rPr lang="en-US" sz="2400" dirty="0" smtClean="0"/>
              <a:t> </a:t>
            </a:r>
            <a:r>
              <a:rPr lang="en-US" sz="2400" dirty="0" err="1" smtClean="0"/>
              <a:t>wa</a:t>
            </a:r>
            <a:r>
              <a:rPr lang="en-US" sz="2400" dirty="0" smtClean="0"/>
              <a:t> </a:t>
            </a:r>
            <a:r>
              <a:rPr lang="en-US" sz="2400" dirty="0" err="1" smtClean="0"/>
              <a:t>Lakal-Hamd</a:t>
            </a:r>
            <a:r>
              <a:rPr lang="en-US" sz="2400" dirty="0" smtClean="0"/>
              <a:t>” [Our Lord to You belongs the Praise] – this applies to everyone; </a:t>
            </a:r>
          </a:p>
          <a:p>
            <a:pPr marL="539750" indent="-457200">
              <a:buFont typeface="+mj-lt"/>
              <a:buAutoNum type="arabicPeriod"/>
            </a:pPr>
            <a:r>
              <a:rPr lang="en-US" sz="2400" dirty="0" smtClean="0"/>
              <a:t>Saying “</a:t>
            </a:r>
            <a:r>
              <a:rPr lang="en-US" sz="2400" dirty="0" err="1" smtClean="0"/>
              <a:t>Subhaana</a:t>
            </a:r>
            <a:r>
              <a:rPr lang="en-US" sz="2400" dirty="0" smtClean="0"/>
              <a:t> </a:t>
            </a:r>
            <a:r>
              <a:rPr lang="en-US" sz="2400" dirty="0" err="1" smtClean="0"/>
              <a:t>Rabby</a:t>
            </a:r>
            <a:r>
              <a:rPr lang="en-US" sz="2400" dirty="0" smtClean="0"/>
              <a:t> al-</a:t>
            </a:r>
            <a:r>
              <a:rPr lang="en-US" sz="2400" dirty="0" err="1" smtClean="0"/>
              <a:t>A’alaa</a:t>
            </a:r>
            <a:r>
              <a:rPr lang="en-US" sz="2400" dirty="0" smtClean="0"/>
              <a:t>” [Perfect is my Lord, the Most High] while prostrating; </a:t>
            </a:r>
          </a:p>
          <a:p>
            <a:pPr marL="539750" indent="-457200">
              <a:buFont typeface="+mj-lt"/>
              <a:buAutoNum type="arabicPeriod"/>
            </a:pPr>
            <a:r>
              <a:rPr lang="en-US" sz="2400" dirty="0" smtClean="0"/>
              <a:t>Saying  “</a:t>
            </a:r>
            <a:r>
              <a:rPr lang="en-US" sz="2400" dirty="0" err="1" smtClean="0"/>
              <a:t>Rabb</a:t>
            </a:r>
            <a:r>
              <a:rPr lang="en-US" sz="2400" dirty="0" smtClean="0"/>
              <a:t> </a:t>
            </a:r>
            <a:r>
              <a:rPr lang="en-US" sz="2400" dirty="0" err="1" smtClean="0"/>
              <a:t>Ighfir</a:t>
            </a:r>
            <a:r>
              <a:rPr lang="en-US" sz="2400" dirty="0" smtClean="0"/>
              <a:t> Lee” [My Lord, forgive me] while in between the two prostrations;</a:t>
            </a:r>
          </a:p>
          <a:p>
            <a:pPr marL="539750" indent="-457200">
              <a:buFont typeface="+mj-lt"/>
              <a:buAutoNum type="arabicPeriod"/>
            </a:pPr>
            <a:r>
              <a:rPr lang="en-US" sz="2400" dirty="0" smtClean="0"/>
              <a:t>The first </a:t>
            </a:r>
            <a:r>
              <a:rPr lang="en-US" sz="2400" dirty="0" err="1" smtClean="0"/>
              <a:t>Tashahhud</a:t>
            </a:r>
            <a:r>
              <a:rPr lang="en-US" sz="2400" dirty="0" smtClean="0"/>
              <a:t>; and </a:t>
            </a:r>
          </a:p>
          <a:p>
            <a:pPr marL="539750" indent="-457200">
              <a:buFont typeface="+mj-lt"/>
              <a:buAutoNum type="arabicPeriod"/>
            </a:pPr>
            <a:r>
              <a:rPr lang="en-US" sz="2400" dirty="0" smtClean="0"/>
              <a:t>Sitting for it. </a:t>
            </a:r>
          </a:p>
          <a:p>
            <a:pPr marL="539750" indent="-457200">
              <a:buNone/>
            </a:pPr>
            <a:endParaRPr lang="en-US" sz="2000" dirty="0" smtClean="0"/>
          </a:p>
          <a:p>
            <a:pPr marL="114300" indent="-3175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183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Requirements (Waajibaat)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Requirements (Waajibaat)</dc:title>
  <dc:creator>Toshiba</dc:creator>
  <cp:lastModifiedBy>Toshiba</cp:lastModifiedBy>
  <cp:revision>1</cp:revision>
  <dcterms:created xsi:type="dcterms:W3CDTF">2013-12-23T19:18:28Z</dcterms:created>
  <dcterms:modified xsi:type="dcterms:W3CDTF">2013-12-23T19:20:02Z</dcterms:modified>
</cp:coreProperties>
</file>