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3" r:id="rId5"/>
    <p:sldId id="259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15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C75216-5F96-4BF2-A849-170B18456C19}" type="datetimeFigureOut">
              <a:rPr lang="en-GB" smtClean="0"/>
              <a:pPr/>
              <a:t>17/01/2014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922352-28CA-4D1B-95FE-1BFF97B0D260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Read this </a:t>
            </a:r>
            <a:r>
              <a:rPr lang="en-GB" dirty="0" err="1" smtClean="0"/>
              <a:t>outloud</a:t>
            </a:r>
            <a:r>
              <a:rPr lang="en-GB" baseline="0" dirty="0" smtClean="0"/>
              <a:t> and make them recite it 15-20x (the whole thing)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22352-28CA-4D1B-95FE-1BFF97B0D260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Read this </a:t>
            </a:r>
            <a:r>
              <a:rPr lang="en-GB" dirty="0" err="1" smtClean="0"/>
              <a:t>outloud</a:t>
            </a:r>
            <a:r>
              <a:rPr lang="en-GB" baseline="0" dirty="0" smtClean="0"/>
              <a:t> and make them recite it 15-20x (the whole thing)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22352-28CA-4D1B-95FE-1BFF97B0D260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B09CB-8CD5-4A01-9213-98B70EAA1396}" type="datetime1">
              <a:rPr lang="en-GB" smtClean="0"/>
              <a:t>17/01/2014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by Amal Haque --- Happy Land for Islamic Teachings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E43B9-896B-42EC-8AC4-FD74F03BBCB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FF11B-51A8-44C6-9D41-36DA6738AC2B}" type="datetime1">
              <a:rPr lang="en-GB" smtClean="0"/>
              <a:t>17/01/2014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by Amal Haque --- Happy Land for Islamic Teachings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E43B9-896B-42EC-8AC4-FD74F03BBCB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FF803-582B-4BBE-A7B9-047B61E08DB4}" type="datetime1">
              <a:rPr lang="en-GB" smtClean="0"/>
              <a:t>17/01/2014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by Amal Haque --- Happy Land for Islamic Teachings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E43B9-896B-42EC-8AC4-FD74F03BBCB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2A2E7-FEE7-4BB6-8ECF-A444CB03F1C3}" type="datetime1">
              <a:rPr lang="en-GB" smtClean="0"/>
              <a:t>17/01/2014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by Amal Haque --- Happy Land for Islamic Teachings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E43B9-896B-42EC-8AC4-FD74F03BBCB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ACE92-5E75-4671-9306-473F7F0ED697}" type="datetime1">
              <a:rPr lang="en-GB" smtClean="0"/>
              <a:t>17/01/2014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by Amal Haque --- Happy Land for Islamic Teachings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E43B9-896B-42EC-8AC4-FD74F03BBCB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09DCF-1A7D-4725-ACDF-073DE0E5A31C}" type="datetime1">
              <a:rPr lang="en-GB" smtClean="0"/>
              <a:t>17/01/2014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by Amal Haque --- Happy Land for Islamic Teachings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E43B9-896B-42EC-8AC4-FD74F03BBCB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BF923-5AAE-40E6-95EF-99C93075E683}" type="datetime1">
              <a:rPr lang="en-GB" smtClean="0"/>
              <a:t>17/01/2014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by Amal Haque --- Happy Land for Islamic Teachings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E43B9-896B-42EC-8AC4-FD74F03BBCB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B081A-4D9E-47B5-B38E-4885657A933A}" type="datetime1">
              <a:rPr lang="en-GB" smtClean="0"/>
              <a:t>17/01/2014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by Amal Haque --- Happy Land for Islamic Teachings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E43B9-896B-42EC-8AC4-FD74F03BBCB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06A86-9A8B-457B-8699-E9042AD1D317}" type="datetime1">
              <a:rPr lang="en-GB" smtClean="0"/>
              <a:t>17/01/2014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by Amal Haque --- Happy Land for Islamic Teachings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E43B9-896B-42EC-8AC4-FD74F03BBCB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E7C72-68A2-4CC1-BD23-55C0F89512C3}" type="datetime1">
              <a:rPr lang="en-GB" smtClean="0"/>
              <a:t>17/01/2014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by Amal Haque --- Happy Land for Islamic Teachings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E43B9-896B-42EC-8AC4-FD74F03BBCB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43B81-A024-4F00-B02B-83CE46DAB43A}" type="datetime1">
              <a:rPr lang="en-GB" smtClean="0"/>
              <a:t>17/01/2014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by Amal Haque --- Happy Land for Islamic Teachings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E43B9-896B-42EC-8AC4-FD74F03BBCB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357C3-A3F7-4A90-A132-187F99EBD5AE}" type="datetime1">
              <a:rPr lang="en-GB" smtClean="0"/>
              <a:t>17/01/2014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by Amal Haque --- Happy Land for Islamic Teachings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1E43B9-896B-42EC-8AC4-FD74F03BBCB7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/url?sa=i&amp;rct=j&amp;q=&amp;esrc=s&amp;source=images&amp;cd=&amp;cad=rja&amp;docid=zLyPOe2zjKgjnM&amp;tbnid=-HE8Mb2ShUT9lM:&amp;ved=0CAUQjRw&amp;url=http://www.pptbackgrounds.net/category/education-ppt-templates.html&amp;ei=Zm_JUvyyOMentAak24DABQ&amp;bvm=bv.58187178,d.Yms&amp;psig=AFQjCNGCyzLly83hYzlLOqhbO_nxf4VsSg&amp;ust=1389019346455017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/url?sa=i&amp;rct=j&amp;q=&amp;esrc=s&amp;source=images&amp;cd=&amp;cad=rja&amp;docid=zLyPOe2zjKgjnM&amp;tbnid=-HE8Mb2ShUT9lM:&amp;ved=0CAUQjRw&amp;url=http://www.pptbackgrounds.net/category/education-ppt-templates.html&amp;ei=Zm_JUvyyOMentAak24DABQ&amp;bvm=bv.58187178,d.Yms&amp;psig=AFQjCNGCyzLly83hYzlLOqhbO_nxf4VsSg&amp;ust=1389019346455017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zLyPOe2zjKgjnM&amp;tbnid=-HE8Mb2ShUT9lM:&amp;ved=0CAUQjRw&amp;url=http://www.pptbackgrounds.net/category/education-ppt-templates.html&amp;ei=Zm_JUvyyOMentAak24DABQ&amp;bvm=bv.58187178,d.Yms&amp;psig=AFQjCNGCyzLly83hYzlLOqhbO_nxf4VsSg&amp;ust=1389019346455017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zLyPOe2zjKgjnM&amp;tbnid=-HE8Mb2ShUT9lM:&amp;ved=0CAUQjRw&amp;url=http://www.pptbackgrounds.net/category/education-ppt-templates.html&amp;ei=Zm_JUvyyOMentAak24DABQ&amp;bvm=bv.58187178,d.Yms&amp;psig=AFQjCNGCyzLly83hYzlLOqhbO_nxf4VsSg&amp;ust=1389019346455017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/url?sa=i&amp;rct=j&amp;q=&amp;esrc=s&amp;source=images&amp;cd=&amp;cad=rja&amp;docid=zLyPOe2zjKgjnM&amp;tbnid=-HE8Mb2ShUT9lM:&amp;ved=0CAUQjRw&amp;url=http://www.pptbackgrounds.net/category/education-ppt-templates.html&amp;ei=Zm_JUvyyOMentAak24DABQ&amp;bvm=bv.58187178,d.Yms&amp;psig=AFQjCNGCyzLly83hYzlLOqhbO_nxf4VsSg&amp;ust=1389019346455017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/url?sa=i&amp;rct=j&amp;q=&amp;esrc=s&amp;source=images&amp;cd=&amp;cad=rja&amp;docid=zLyPOe2zjKgjnM&amp;tbnid=-HE8Mb2ShUT9lM:&amp;ved=0CAUQjRw&amp;url=http://www.pptbackgrounds.net/category/education-ppt-templates.html&amp;ei=Zm_JUvyyOMentAak24DABQ&amp;bvm=bv.58187178,d.Yms&amp;psig=AFQjCNGCyzLly83hYzlLOqhbO_nxf4VsSg&amp;ust=1389019346455017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pptbackgrounds.net/uploads/abc-notepaper-back-to-school-backgrounds-wallpaper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7505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2060848"/>
            <a:ext cx="7772400" cy="1470025"/>
          </a:xfrm>
        </p:spPr>
        <p:txBody>
          <a:bodyPr/>
          <a:lstStyle/>
          <a:p>
            <a:r>
              <a:rPr lang="en-GB" dirty="0" smtClean="0"/>
              <a:t>The </a:t>
            </a:r>
            <a:r>
              <a:rPr lang="en-GB" dirty="0" err="1" smtClean="0"/>
              <a:t>shahadah</a:t>
            </a:r>
            <a:r>
              <a:rPr lang="en-GB" dirty="0" smtClean="0"/>
              <a:t> </a:t>
            </a:r>
            <a:r>
              <a:rPr lang="en-GB" dirty="0" smtClean="0"/>
              <a:t>for ages 5-6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i="1" dirty="0" smtClean="0"/>
              <a:t>Part 2</a:t>
            </a:r>
            <a:endParaRPr lang="en-GB" i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by Amal Haque --- Happy Land for Islamic Teachings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pptbackgrounds.net/uploads/abc-notepaper-back-to-school-backgrounds-wallpaper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75056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785794"/>
            <a:ext cx="7586690" cy="4525963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GB" sz="8000" dirty="0" smtClean="0"/>
              <a:t>Who can say the first part of the </a:t>
            </a:r>
            <a:r>
              <a:rPr lang="en-GB" sz="8000" dirty="0" smtClean="0"/>
              <a:t>“</a:t>
            </a:r>
            <a:r>
              <a:rPr lang="en-GB" sz="8000" dirty="0" err="1" smtClean="0"/>
              <a:t>shahadah</a:t>
            </a:r>
            <a:r>
              <a:rPr lang="en-GB" sz="8000" dirty="0" smtClean="0"/>
              <a:t>” </a:t>
            </a:r>
            <a:r>
              <a:rPr lang="en-GB" sz="8000" dirty="0" smtClean="0"/>
              <a:t>for me?</a:t>
            </a:r>
            <a:endParaRPr lang="en-GB" sz="8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40745" y="6356350"/>
            <a:ext cx="4662510" cy="50165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by </a:t>
            </a:r>
            <a:r>
              <a:rPr lang="en-US" dirty="0" err="1" smtClean="0"/>
              <a:t>Amal</a:t>
            </a:r>
            <a:r>
              <a:rPr lang="en-US" dirty="0" smtClean="0"/>
              <a:t> </a:t>
            </a:r>
            <a:r>
              <a:rPr lang="en-US" dirty="0" err="1" smtClean="0"/>
              <a:t>Haque</a:t>
            </a:r>
            <a:r>
              <a:rPr lang="en-US" dirty="0" smtClean="0"/>
              <a:t> --- Happy Land for Islamic Teachings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pptbackgrounds.net/uploads/abc-notepaper-back-to-school-backgrounds-wallpapers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7505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First part of “</a:t>
            </a:r>
            <a:r>
              <a:rPr lang="en-GB" dirty="0" err="1" smtClean="0"/>
              <a:t>Shahadah</a:t>
            </a:r>
            <a:r>
              <a:rPr lang="en-GB" dirty="0" smtClean="0"/>
              <a:t>”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0100" y="2285992"/>
            <a:ext cx="7443814" cy="25157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ar-AE" sz="11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لا اله الاّ </a:t>
            </a:r>
            <a:r>
              <a:rPr lang="ar-AE" sz="11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الله</a:t>
            </a:r>
            <a:endParaRPr lang="en-GB" sz="11000" b="1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by Amal Haque --- Happy Land for Islamic Teachings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pptbackgrounds.net/uploads/abc-notepaper-back-to-school-backgrounds-wallpapers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7505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Now we will look at the second part.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0100" y="1357298"/>
            <a:ext cx="7443814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ar-AE" sz="9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لا اله الاّ الله</a:t>
            </a:r>
            <a:endParaRPr lang="en-GB" sz="9600" b="1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>
              <a:buNone/>
            </a:pPr>
            <a:r>
              <a:rPr lang="ar-AE" sz="9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ar-AE" sz="9600" b="1" u="sng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محمّد رّسول الله</a:t>
            </a:r>
            <a:endParaRPr lang="en-GB" sz="9600" u="sn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by Amal Haque --- Happy Land for Islamic Teachings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pptbackgrounds.net/uploads/abc-notepaper-back-to-school-backgrounds-wallpaper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7056"/>
            <a:ext cx="9144000" cy="6875056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908720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GB" sz="6000" dirty="0" smtClean="0"/>
              <a:t>The whole thing means:</a:t>
            </a:r>
          </a:p>
          <a:p>
            <a:pPr algn="ctr">
              <a:buNone/>
            </a:pPr>
            <a:r>
              <a:rPr lang="en-GB" sz="4800" dirty="0" smtClean="0"/>
              <a:t>There is no god but Allah (</a:t>
            </a:r>
            <a:r>
              <a:rPr lang="en-GB" sz="4800" dirty="0" err="1" smtClean="0"/>
              <a:t>swt</a:t>
            </a:r>
            <a:r>
              <a:rPr lang="en-GB" sz="4800" dirty="0" smtClean="0"/>
              <a:t>) </a:t>
            </a:r>
            <a:endParaRPr lang="en-GB" sz="4800" dirty="0" smtClean="0"/>
          </a:p>
          <a:p>
            <a:pPr algn="ctr">
              <a:buNone/>
            </a:pPr>
            <a:r>
              <a:rPr lang="en-GB" sz="4800" dirty="0" smtClean="0"/>
              <a:t>Muhammad </a:t>
            </a:r>
            <a:r>
              <a:rPr lang="en-GB" sz="4800" dirty="0" smtClean="0"/>
              <a:t>(PBUH) is his prophet.</a:t>
            </a:r>
            <a:endParaRPr lang="en-GB" sz="4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by Amal Haque --- Happy Land for Islamic Teachings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pptbackgrounds.net/uploads/abc-notepaper-back-to-school-backgrounds-wallpaper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75056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571481"/>
            <a:ext cx="8229600" cy="78581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GB" sz="3600" u="sng" dirty="0" smtClean="0"/>
              <a:t>Colour in the second part of the </a:t>
            </a:r>
            <a:r>
              <a:rPr lang="en-GB" sz="3600" u="sng" dirty="0" err="1" smtClean="0"/>
              <a:t>Shahadah</a:t>
            </a:r>
            <a:r>
              <a:rPr lang="en-GB" sz="3600" u="sng" dirty="0" smtClean="0"/>
              <a:t>.</a:t>
            </a:r>
            <a:endParaRPr lang="en-GB" sz="3600" u="sng" dirty="0"/>
          </a:p>
        </p:txBody>
      </p:sp>
      <p:sp>
        <p:nvSpPr>
          <p:cNvPr id="5" name="Rectangle 4"/>
          <p:cNvSpPr/>
          <p:nvPr/>
        </p:nvSpPr>
        <p:spPr>
          <a:xfrm>
            <a:off x="928662" y="2357430"/>
            <a:ext cx="757242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ar-AE" sz="10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haroni" pitchFamily="2" charset="-79"/>
              </a:rPr>
              <a:t> محمّد رّسول الله</a:t>
            </a:r>
            <a:endParaRPr lang="en-GB" sz="10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by Amal Haque --- Happy Land for Islamic Teachings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165</Words>
  <Application>Microsoft Office PowerPoint</Application>
  <PresentationFormat>On-screen Show (4:3)</PresentationFormat>
  <Paragraphs>22</Paragraphs>
  <Slides>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The shahadah for ages 5-6 Part 2</vt:lpstr>
      <vt:lpstr>Slide 2</vt:lpstr>
      <vt:lpstr>First part of “Shahadah”</vt:lpstr>
      <vt:lpstr>Now we will look at the second part.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shahadah  Part 2</dc:title>
  <dc:creator>Guest</dc:creator>
  <cp:lastModifiedBy>Toshiba</cp:lastModifiedBy>
  <cp:revision>3</cp:revision>
  <dcterms:created xsi:type="dcterms:W3CDTF">2013-12-12T21:29:51Z</dcterms:created>
  <dcterms:modified xsi:type="dcterms:W3CDTF">2014-01-17T13:36:49Z</dcterms:modified>
</cp:coreProperties>
</file>