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6" r:id="rId8"/>
    <p:sldId id="261" r:id="rId9"/>
    <p:sldId id="264" r:id="rId10"/>
    <p:sldId id="267" r:id="rId11"/>
    <p:sldId id="268" r:id="rId12"/>
    <p:sldId id="269" r:id="rId13"/>
    <p:sldId id="270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37ED"/>
    <a:srgbClr val="AD238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32CF8-4D2A-40A5-AC63-56C8A0E8124C}" type="datetimeFigureOut">
              <a:rPr lang="en-US" smtClean="0"/>
              <a:pPr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A3DD-0B5E-4E65-8D15-8AA58CFE5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pic>
        <p:nvPicPr>
          <p:cNvPr id="1026" name="Picture 2" descr="C:\Users\Durraniz\AppData\Local\Microsoft\Windows\Temporary Internet Files\Content.IE5\28MWPPNW\MC90043878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6254663" cy="5791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9800" y="609601"/>
            <a:ext cx="2438400" cy="5791200"/>
          </a:xfrm>
        </p:spPr>
        <p:txBody>
          <a:bodyPr/>
          <a:lstStyle/>
          <a:p>
            <a:r>
              <a:rPr lang="en-US" b="1" i="1" dirty="0" smtClean="0">
                <a:solidFill>
                  <a:srgbClr val="3737ED"/>
                </a:solidFill>
              </a:rPr>
              <a:t>Stories of the Prophets-</a:t>
            </a:r>
            <a:br>
              <a:rPr lang="en-US" b="1" i="1" dirty="0" smtClean="0">
                <a:solidFill>
                  <a:srgbClr val="3737ED"/>
                </a:solidFill>
              </a:rPr>
            </a:br>
            <a:r>
              <a:rPr lang="en-US" b="1" i="1" dirty="0" smtClean="0">
                <a:solidFill>
                  <a:srgbClr val="3737ED"/>
                </a:solidFill>
              </a:rPr>
              <a:t>Prophet </a:t>
            </a:r>
            <a:r>
              <a:rPr lang="en-US" b="1" i="1" dirty="0" err="1" smtClean="0">
                <a:solidFill>
                  <a:srgbClr val="3737ED"/>
                </a:solidFill>
              </a:rPr>
              <a:t>Saleh</a:t>
            </a:r>
            <a:r>
              <a:rPr lang="en-US" b="1" i="1" dirty="0" smtClean="0">
                <a:solidFill>
                  <a:srgbClr val="3737ED"/>
                </a:solidFill>
              </a:rPr>
              <a:t>  </a:t>
            </a:r>
            <a:r>
              <a:rPr lang="en-US" b="1" i="1" dirty="0" err="1" smtClean="0">
                <a:solidFill>
                  <a:srgbClr val="3737ED"/>
                </a:solidFill>
              </a:rPr>
              <a:t>a.s</a:t>
            </a:r>
            <a:r>
              <a:rPr lang="en-US" b="1" i="1" dirty="0" smtClean="0">
                <a:solidFill>
                  <a:srgbClr val="3737ED"/>
                </a:solidFill>
              </a:rPr>
              <a:t>.</a:t>
            </a:r>
            <a:endParaRPr lang="en-US" b="1" i="1" dirty="0">
              <a:solidFill>
                <a:srgbClr val="3737ED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DOL%20WORSHIP%20C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2400300"/>
            <a:ext cx="4330700" cy="4457700"/>
          </a:xfrm>
          <a:prstGeom prst="rect">
            <a:avLst/>
          </a:prstGeom>
        </p:spPr>
      </p:pic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3400" y="609600"/>
            <a:ext cx="7772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3737ED"/>
                </a:solidFill>
              </a:rPr>
              <a:t>Once upon a time ,there lived a tribe called </a:t>
            </a:r>
            <a:r>
              <a:rPr lang="en-US" sz="2800" b="1" dirty="0" err="1" smtClean="0">
                <a:solidFill>
                  <a:srgbClr val="3737ED"/>
                </a:solidFill>
              </a:rPr>
              <a:t>Thamud</a:t>
            </a:r>
            <a:r>
              <a:rPr lang="en-US" sz="2800" b="1" dirty="0" smtClean="0">
                <a:solidFill>
                  <a:srgbClr val="3737ED"/>
                </a:solidFill>
              </a:rPr>
              <a:t>. The people of </a:t>
            </a:r>
            <a:r>
              <a:rPr lang="en-US" sz="2800" b="1" dirty="0" err="1" smtClean="0">
                <a:solidFill>
                  <a:srgbClr val="3737ED"/>
                </a:solidFill>
              </a:rPr>
              <a:t>Thamud</a:t>
            </a:r>
            <a:r>
              <a:rPr lang="en-US" sz="2800" b="1" dirty="0" smtClean="0">
                <a:solidFill>
                  <a:srgbClr val="3737ED"/>
                </a:solidFill>
              </a:rPr>
              <a:t> were very rich. Allah </a:t>
            </a:r>
            <a:r>
              <a:rPr lang="en-US" sz="2800" b="1" dirty="0" err="1" smtClean="0">
                <a:solidFill>
                  <a:srgbClr val="3737ED"/>
                </a:solidFill>
              </a:rPr>
              <a:t>swt</a:t>
            </a:r>
            <a:r>
              <a:rPr lang="en-US" sz="2800" b="1" dirty="0" smtClean="0">
                <a:solidFill>
                  <a:srgbClr val="3737ED"/>
                </a:solidFill>
              </a:rPr>
              <a:t> had blessed them with wealth, fruitful gardens and farms. They were very strong .</a:t>
            </a:r>
          </a:p>
          <a:p>
            <a:r>
              <a:rPr lang="en-US" sz="2800" b="1" dirty="0" smtClean="0">
                <a:solidFill>
                  <a:srgbClr val="3737ED"/>
                </a:solidFill>
              </a:rPr>
              <a:t>They built for themselves huge home</a:t>
            </a:r>
          </a:p>
          <a:p>
            <a:r>
              <a:rPr lang="en-US" sz="2800" b="1" dirty="0" smtClean="0">
                <a:solidFill>
                  <a:srgbClr val="3737ED"/>
                </a:solidFill>
              </a:rPr>
              <a:t> in mountains so that no</a:t>
            </a:r>
          </a:p>
          <a:p>
            <a:r>
              <a:rPr lang="en-US" sz="2800" b="1" dirty="0" smtClean="0">
                <a:solidFill>
                  <a:srgbClr val="3737ED"/>
                </a:solidFill>
              </a:rPr>
              <a:t> storm or earthquake </a:t>
            </a:r>
          </a:p>
          <a:p>
            <a:r>
              <a:rPr lang="en-US" sz="2800" b="1" dirty="0" smtClean="0">
                <a:solidFill>
                  <a:srgbClr val="3737ED"/>
                </a:solidFill>
              </a:rPr>
              <a:t>could destroy them. </a:t>
            </a:r>
          </a:p>
          <a:p>
            <a:r>
              <a:rPr lang="en-US" sz="2800" b="1" dirty="0" smtClean="0">
                <a:solidFill>
                  <a:srgbClr val="3737ED"/>
                </a:solidFill>
              </a:rPr>
              <a:t>But they were </a:t>
            </a:r>
          </a:p>
          <a:p>
            <a:r>
              <a:rPr lang="en-US" sz="2800" b="1" dirty="0" smtClean="0">
                <a:solidFill>
                  <a:srgbClr val="3737ED"/>
                </a:solidFill>
              </a:rPr>
              <a:t>idol-worshippers. </a:t>
            </a:r>
            <a:endParaRPr lang="en-US" sz="2800" b="1" dirty="0">
              <a:solidFill>
                <a:srgbClr val="3737ED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9600" y="685800"/>
            <a:ext cx="8077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3737ED"/>
                </a:solidFill>
              </a:rPr>
              <a:t>There lived a very pious man </a:t>
            </a:r>
            <a:r>
              <a:rPr lang="en-US" sz="2800" b="1" dirty="0" err="1" smtClean="0">
                <a:solidFill>
                  <a:srgbClr val="3737ED"/>
                </a:solidFill>
              </a:rPr>
              <a:t>Saleh</a:t>
            </a:r>
            <a:r>
              <a:rPr lang="en-US" sz="2800" b="1" dirty="0" smtClean="0">
                <a:solidFill>
                  <a:srgbClr val="3737ED"/>
                </a:solidFill>
              </a:rPr>
              <a:t> in </a:t>
            </a:r>
            <a:r>
              <a:rPr lang="en-US" sz="2800" b="1" dirty="0" err="1" smtClean="0">
                <a:solidFill>
                  <a:srgbClr val="3737ED"/>
                </a:solidFill>
              </a:rPr>
              <a:t>Thamud</a:t>
            </a:r>
            <a:r>
              <a:rPr lang="en-US" sz="2800" b="1" dirty="0" smtClean="0">
                <a:solidFill>
                  <a:srgbClr val="3737ED"/>
                </a:solidFill>
              </a:rPr>
              <a:t>. He was very well-known for his knowledge and wisdom. Allah </a:t>
            </a:r>
            <a:r>
              <a:rPr lang="en-US" sz="2800" b="1" dirty="0" err="1" smtClean="0">
                <a:solidFill>
                  <a:srgbClr val="3737ED"/>
                </a:solidFill>
              </a:rPr>
              <a:t>swt</a:t>
            </a:r>
            <a:r>
              <a:rPr lang="en-US" sz="2800" b="1" dirty="0" smtClean="0">
                <a:solidFill>
                  <a:srgbClr val="3737ED"/>
                </a:solidFill>
              </a:rPr>
              <a:t> chose </a:t>
            </a:r>
            <a:r>
              <a:rPr lang="en-US" sz="2800" b="1" dirty="0" err="1" smtClean="0">
                <a:solidFill>
                  <a:srgbClr val="3737ED"/>
                </a:solidFill>
              </a:rPr>
              <a:t>Saleh</a:t>
            </a:r>
            <a:r>
              <a:rPr lang="en-US" sz="2800" b="1" dirty="0" smtClean="0">
                <a:solidFill>
                  <a:srgbClr val="3737ED"/>
                </a:solidFill>
              </a:rPr>
              <a:t> </a:t>
            </a:r>
            <a:r>
              <a:rPr lang="en-US" sz="2800" b="1" dirty="0" err="1" smtClean="0">
                <a:solidFill>
                  <a:srgbClr val="3737ED"/>
                </a:solidFill>
              </a:rPr>
              <a:t>a.s</a:t>
            </a:r>
            <a:r>
              <a:rPr lang="en-US" sz="2800" b="1" dirty="0" smtClean="0">
                <a:solidFill>
                  <a:srgbClr val="3737ED"/>
                </a:solidFill>
              </a:rPr>
              <a:t>. to be His prophet for the people of </a:t>
            </a:r>
            <a:r>
              <a:rPr lang="en-US" sz="2800" b="1" dirty="0" err="1" smtClean="0">
                <a:solidFill>
                  <a:srgbClr val="3737ED"/>
                </a:solidFill>
              </a:rPr>
              <a:t>Thamud</a:t>
            </a:r>
            <a:r>
              <a:rPr lang="en-US" sz="2800" b="1" dirty="0" smtClean="0">
                <a:solidFill>
                  <a:srgbClr val="3737ED"/>
                </a:solidFill>
              </a:rPr>
              <a:t>. He advised people to leave idol-worship and turn to only on Allah and worship Him alone.</a:t>
            </a:r>
          </a:p>
          <a:p>
            <a:r>
              <a:rPr lang="en-US" sz="2800" b="1" dirty="0" smtClean="0">
                <a:solidFill>
                  <a:srgbClr val="3737ED"/>
                </a:solidFill>
              </a:rPr>
              <a:t> </a:t>
            </a:r>
            <a:endParaRPr lang="en-US" sz="2800" dirty="0">
              <a:solidFill>
                <a:srgbClr val="3737ED"/>
              </a:solidFill>
            </a:endParaRPr>
          </a:p>
        </p:txBody>
      </p:sp>
      <p:pic>
        <p:nvPicPr>
          <p:cNvPr id="5" name="Picture 4" descr="RH-JonahPreaching_DSC_00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2971800"/>
            <a:ext cx="5181600" cy="341541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85800" y="1143000"/>
            <a:ext cx="7543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3737ED"/>
                </a:solidFill>
              </a:rPr>
              <a:t>Prophet </a:t>
            </a:r>
            <a:r>
              <a:rPr lang="en-US" sz="3200" b="1" dirty="0" err="1" smtClean="0">
                <a:solidFill>
                  <a:srgbClr val="3737ED"/>
                </a:solidFill>
              </a:rPr>
              <a:t>Saleh</a:t>
            </a:r>
            <a:r>
              <a:rPr lang="en-US" sz="3200" b="1" dirty="0" smtClean="0">
                <a:solidFill>
                  <a:srgbClr val="3737ED"/>
                </a:solidFill>
              </a:rPr>
              <a:t> </a:t>
            </a:r>
            <a:r>
              <a:rPr lang="en-US" sz="3200" b="1" dirty="0" err="1" smtClean="0">
                <a:solidFill>
                  <a:srgbClr val="3737ED"/>
                </a:solidFill>
              </a:rPr>
              <a:t>a.s</a:t>
            </a:r>
            <a:r>
              <a:rPr lang="en-US" sz="3200" b="1" dirty="0" smtClean="0">
                <a:solidFill>
                  <a:srgbClr val="3737ED"/>
                </a:solidFill>
              </a:rPr>
              <a:t>. warned his people not to worship idols since idols are man-made and powerless and cannot help anyone. This made people of </a:t>
            </a:r>
            <a:r>
              <a:rPr lang="en-US" sz="3200" b="1" dirty="0" err="1" smtClean="0">
                <a:solidFill>
                  <a:srgbClr val="3737ED"/>
                </a:solidFill>
              </a:rPr>
              <a:t>Thamud</a:t>
            </a:r>
            <a:r>
              <a:rPr lang="en-US" sz="3200" b="1" dirty="0" smtClean="0">
                <a:solidFill>
                  <a:srgbClr val="3737ED"/>
                </a:solidFill>
              </a:rPr>
              <a:t> angry.</a:t>
            </a:r>
          </a:p>
          <a:p>
            <a:endParaRPr lang="en-US" sz="3200" b="1" dirty="0" smtClean="0">
              <a:solidFill>
                <a:srgbClr val="3737ED"/>
              </a:solidFill>
            </a:endParaRPr>
          </a:p>
          <a:p>
            <a:r>
              <a:rPr lang="en-US" sz="3200" b="1" dirty="0" smtClean="0">
                <a:solidFill>
                  <a:srgbClr val="3737ED"/>
                </a:solidFill>
              </a:rPr>
              <a:t>The elders of </a:t>
            </a:r>
            <a:r>
              <a:rPr lang="en-US" sz="3200" b="1" dirty="0" err="1" smtClean="0">
                <a:solidFill>
                  <a:srgbClr val="3737ED"/>
                </a:solidFill>
              </a:rPr>
              <a:t>Thamud</a:t>
            </a:r>
            <a:r>
              <a:rPr lang="en-US" sz="3200" b="1" dirty="0" smtClean="0">
                <a:solidFill>
                  <a:srgbClr val="3737ED"/>
                </a:solidFill>
              </a:rPr>
              <a:t> asked Prophet </a:t>
            </a:r>
            <a:r>
              <a:rPr lang="en-US" sz="3200" b="1" dirty="0" err="1" smtClean="0">
                <a:solidFill>
                  <a:srgbClr val="3737ED"/>
                </a:solidFill>
              </a:rPr>
              <a:t>Saleh</a:t>
            </a:r>
            <a:r>
              <a:rPr lang="en-US" sz="3200" b="1" dirty="0" smtClean="0">
                <a:solidFill>
                  <a:srgbClr val="3737ED"/>
                </a:solidFill>
              </a:rPr>
              <a:t> to show them a miracle and only then they will believe in Allah </a:t>
            </a:r>
            <a:r>
              <a:rPr lang="en-US" sz="3200" b="1" dirty="0" err="1" smtClean="0">
                <a:solidFill>
                  <a:srgbClr val="3737ED"/>
                </a:solidFill>
              </a:rPr>
              <a:t>swt</a:t>
            </a:r>
            <a:r>
              <a:rPr lang="en-US" sz="3200" b="1" dirty="0" smtClean="0">
                <a:solidFill>
                  <a:srgbClr val="3737ED"/>
                </a:solidFill>
              </a:rPr>
              <a:t>. And leave their idols.</a:t>
            </a:r>
            <a:endParaRPr lang="en-US" sz="3200" dirty="0">
              <a:solidFill>
                <a:srgbClr val="3737E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6" y="0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9600" y="533400"/>
            <a:ext cx="7924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3737ED"/>
                </a:solidFill>
              </a:rPr>
              <a:t>They further asked him that they will not accept any miracle but they wanted a special she-camel to appear from the mountains. They said : only then we will believe you.</a:t>
            </a:r>
            <a:endParaRPr lang="en-US" sz="3200" dirty="0">
              <a:solidFill>
                <a:srgbClr val="3737ED"/>
              </a:solidFill>
            </a:endParaRPr>
          </a:p>
        </p:txBody>
      </p:sp>
      <p:pic>
        <p:nvPicPr>
          <p:cNvPr id="4" name="Picture 2" descr="C:\Users\Durraniz\AppData\Local\Microsoft\Windows\Temporary Internet Files\Content.IE5\NV9IV98K\MC90033233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590800"/>
            <a:ext cx="4040429" cy="3544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9600" y="609601"/>
            <a:ext cx="79248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 smtClean="0">
              <a:solidFill>
                <a:srgbClr val="3737ED"/>
              </a:solidFill>
            </a:endParaRPr>
          </a:p>
          <a:p>
            <a:r>
              <a:rPr lang="en-US" sz="3200" b="1" dirty="0" smtClean="0">
                <a:solidFill>
                  <a:srgbClr val="3737ED"/>
                </a:solidFill>
              </a:rPr>
              <a:t>Prophet </a:t>
            </a:r>
            <a:r>
              <a:rPr lang="en-US" sz="3200" b="1" dirty="0" err="1" smtClean="0">
                <a:solidFill>
                  <a:srgbClr val="3737ED"/>
                </a:solidFill>
              </a:rPr>
              <a:t>Saleh</a:t>
            </a:r>
            <a:r>
              <a:rPr lang="en-US" sz="3200" b="1" dirty="0" smtClean="0">
                <a:solidFill>
                  <a:srgbClr val="3737ED"/>
                </a:solidFill>
              </a:rPr>
              <a:t> </a:t>
            </a:r>
            <a:r>
              <a:rPr lang="en-US" sz="3200" b="1" dirty="0" err="1" smtClean="0">
                <a:solidFill>
                  <a:srgbClr val="3737ED"/>
                </a:solidFill>
              </a:rPr>
              <a:t>a.s</a:t>
            </a:r>
            <a:r>
              <a:rPr lang="en-US" sz="3200" b="1" dirty="0" smtClean="0">
                <a:solidFill>
                  <a:srgbClr val="3737ED"/>
                </a:solidFill>
              </a:rPr>
              <a:t>. raised his hands and prayed to Allah </a:t>
            </a:r>
            <a:r>
              <a:rPr lang="en-US" sz="3200" b="1" dirty="0" err="1" smtClean="0">
                <a:solidFill>
                  <a:srgbClr val="3737ED"/>
                </a:solidFill>
              </a:rPr>
              <a:t>swt</a:t>
            </a:r>
            <a:r>
              <a:rPr lang="en-US" sz="3200" b="1" dirty="0" smtClean="0">
                <a:solidFill>
                  <a:srgbClr val="3737ED"/>
                </a:solidFill>
              </a:rPr>
              <a:t> for the miracle to happen.</a:t>
            </a:r>
          </a:p>
          <a:p>
            <a:endParaRPr lang="en-US" sz="3200" b="1" dirty="0" smtClean="0">
              <a:solidFill>
                <a:srgbClr val="3737ED"/>
              </a:solidFill>
            </a:endParaRPr>
          </a:p>
          <a:p>
            <a:r>
              <a:rPr lang="en-US" sz="3200" b="1" dirty="0" smtClean="0">
                <a:solidFill>
                  <a:srgbClr val="3737ED"/>
                </a:solidFill>
              </a:rPr>
              <a:t>No sooner had he </a:t>
            </a:r>
          </a:p>
          <a:p>
            <a:r>
              <a:rPr lang="en-US" sz="3200" b="1" dirty="0" smtClean="0">
                <a:solidFill>
                  <a:srgbClr val="3737ED"/>
                </a:solidFill>
              </a:rPr>
              <a:t>started praying, </a:t>
            </a:r>
          </a:p>
          <a:p>
            <a:r>
              <a:rPr lang="en-US" sz="3200" b="1" dirty="0" smtClean="0">
                <a:solidFill>
                  <a:srgbClr val="3737ED"/>
                </a:solidFill>
              </a:rPr>
              <a:t>the mountain split</a:t>
            </a:r>
          </a:p>
          <a:p>
            <a:r>
              <a:rPr lang="en-US" sz="3200" b="1" dirty="0" smtClean="0">
                <a:solidFill>
                  <a:srgbClr val="3737ED"/>
                </a:solidFill>
              </a:rPr>
              <a:t>and there appeared </a:t>
            </a:r>
          </a:p>
          <a:p>
            <a:r>
              <a:rPr lang="en-US" sz="3200" b="1" dirty="0" smtClean="0">
                <a:solidFill>
                  <a:srgbClr val="3737ED"/>
                </a:solidFill>
              </a:rPr>
              <a:t>a huge she-camel .</a:t>
            </a:r>
          </a:p>
          <a:p>
            <a:endParaRPr lang="en-US" sz="2400" b="1" dirty="0" smtClean="0">
              <a:solidFill>
                <a:srgbClr val="3737ED"/>
              </a:solidFill>
            </a:endParaRPr>
          </a:p>
        </p:txBody>
      </p:sp>
      <p:pic>
        <p:nvPicPr>
          <p:cNvPr id="5" name="Picture 4" descr="14430527_jpeg_preview_medi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2819400"/>
            <a:ext cx="3886200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85800" y="762000"/>
            <a:ext cx="7772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dirty="0" smtClean="0">
              <a:solidFill>
                <a:srgbClr val="3737ED"/>
              </a:solidFill>
            </a:endParaRPr>
          </a:p>
          <a:p>
            <a:r>
              <a:rPr lang="en-US" sz="2800" b="1" dirty="0" smtClean="0">
                <a:solidFill>
                  <a:srgbClr val="3737ED"/>
                </a:solidFill>
              </a:rPr>
              <a:t>Prophet </a:t>
            </a:r>
            <a:r>
              <a:rPr lang="en-US" sz="2800" b="1" dirty="0" err="1" smtClean="0">
                <a:solidFill>
                  <a:srgbClr val="3737ED"/>
                </a:solidFill>
              </a:rPr>
              <a:t>Saleh</a:t>
            </a:r>
            <a:r>
              <a:rPr lang="en-US" sz="2800" b="1" dirty="0" smtClean="0">
                <a:solidFill>
                  <a:srgbClr val="3737ED"/>
                </a:solidFill>
              </a:rPr>
              <a:t> now warned his people that this camel was a sign from Allah so they should all now turn to Allah </a:t>
            </a:r>
            <a:r>
              <a:rPr lang="en-US" sz="2800" b="1" dirty="0" err="1" smtClean="0">
                <a:solidFill>
                  <a:srgbClr val="3737ED"/>
                </a:solidFill>
              </a:rPr>
              <a:t>swt</a:t>
            </a:r>
            <a:r>
              <a:rPr lang="en-US" sz="2800" b="1" dirty="0" smtClean="0">
                <a:solidFill>
                  <a:srgbClr val="3737ED"/>
                </a:solidFill>
              </a:rPr>
              <a:t> and if they harmed the camel, Allah </a:t>
            </a:r>
            <a:r>
              <a:rPr lang="en-US" sz="2800" b="1" dirty="0" err="1" smtClean="0">
                <a:solidFill>
                  <a:srgbClr val="3737ED"/>
                </a:solidFill>
              </a:rPr>
              <a:t>swt</a:t>
            </a:r>
            <a:r>
              <a:rPr lang="en-US" sz="2800" b="1" dirty="0" smtClean="0">
                <a:solidFill>
                  <a:srgbClr val="3737ED"/>
                </a:solidFill>
              </a:rPr>
              <a:t> will punish them severely.</a:t>
            </a:r>
          </a:p>
          <a:p>
            <a:endParaRPr lang="en-US" sz="2800" b="1" dirty="0" smtClean="0">
              <a:solidFill>
                <a:srgbClr val="3737ED"/>
              </a:solidFill>
            </a:endParaRPr>
          </a:p>
          <a:p>
            <a:r>
              <a:rPr lang="en-US" sz="2800" b="1" dirty="0" smtClean="0">
                <a:solidFill>
                  <a:srgbClr val="3737ED"/>
                </a:solidFill>
              </a:rPr>
              <a:t>He further said that the camel will drink the water from the spring one day and the people can drink it the next day so they should take turns. In return , they will benefit from the milk of the camel.</a:t>
            </a:r>
            <a:endParaRPr lang="en-US" sz="2800" b="1" dirty="0">
              <a:solidFill>
                <a:srgbClr val="3737E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9600" y="609600"/>
            <a:ext cx="7848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r>
              <a:rPr lang="en-US" sz="2400" b="1" dirty="0" smtClean="0">
                <a:solidFill>
                  <a:srgbClr val="3737ED"/>
                </a:solidFill>
              </a:rPr>
              <a:t>Meanwhile, many people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after seeing the camel,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left idol-worshipping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and </a:t>
            </a:r>
            <a:r>
              <a:rPr lang="en-US" sz="2400" b="1" dirty="0" err="1" smtClean="0">
                <a:solidFill>
                  <a:srgbClr val="3737ED"/>
                </a:solidFill>
              </a:rPr>
              <a:t>startedd</a:t>
            </a:r>
            <a:r>
              <a:rPr lang="en-US" sz="2400" b="1" dirty="0" smtClean="0">
                <a:solidFill>
                  <a:srgbClr val="3737ED"/>
                </a:solidFill>
              </a:rPr>
              <a:t> following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Prophet </a:t>
            </a:r>
            <a:r>
              <a:rPr lang="en-US" sz="2400" b="1" dirty="0" err="1" smtClean="0">
                <a:solidFill>
                  <a:srgbClr val="3737ED"/>
                </a:solidFill>
              </a:rPr>
              <a:t>Saleh</a:t>
            </a:r>
            <a:r>
              <a:rPr lang="en-US" sz="2400" b="1" dirty="0" smtClean="0">
                <a:solidFill>
                  <a:srgbClr val="3737ED"/>
                </a:solidFill>
              </a:rPr>
              <a:t> </a:t>
            </a:r>
            <a:r>
              <a:rPr lang="en-US" sz="2400" b="1" dirty="0" err="1" smtClean="0">
                <a:solidFill>
                  <a:srgbClr val="3737ED"/>
                </a:solidFill>
              </a:rPr>
              <a:t>a.s</a:t>
            </a:r>
            <a:r>
              <a:rPr lang="en-US" sz="2400" b="1" dirty="0" smtClean="0">
                <a:solidFill>
                  <a:srgbClr val="3737ED"/>
                </a:solidFill>
              </a:rPr>
              <a:t>. and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his teachings. </a:t>
            </a: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r>
              <a:rPr lang="en-US" sz="2400" b="1" dirty="0" smtClean="0">
                <a:solidFill>
                  <a:srgbClr val="3737ED"/>
                </a:solidFill>
              </a:rPr>
              <a:t>This angered their elders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and they planned to do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something about it .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They decided to kill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the camel.</a:t>
            </a:r>
            <a:endParaRPr lang="en-US" sz="2400" b="1" dirty="0">
              <a:solidFill>
                <a:srgbClr val="3737ED"/>
              </a:solidFill>
            </a:endParaRPr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1219200"/>
            <a:ext cx="4133850" cy="4620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9600" y="609601"/>
            <a:ext cx="8001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 smtClean="0">
              <a:solidFill>
                <a:srgbClr val="3737ED"/>
              </a:solidFill>
            </a:endParaRPr>
          </a:p>
          <a:p>
            <a:r>
              <a:rPr lang="en-US" sz="2400" b="1" dirty="0" smtClean="0">
                <a:solidFill>
                  <a:srgbClr val="3737ED"/>
                </a:solidFill>
              </a:rPr>
              <a:t>One day when the camel came to drink water from the spring, a group of evil people killed it.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When Prophet </a:t>
            </a:r>
            <a:r>
              <a:rPr lang="en-US" sz="2400" b="1" dirty="0" err="1" smtClean="0">
                <a:solidFill>
                  <a:srgbClr val="3737ED"/>
                </a:solidFill>
              </a:rPr>
              <a:t>Saleh</a:t>
            </a:r>
            <a:r>
              <a:rPr lang="en-US" sz="2400" b="1" dirty="0" smtClean="0">
                <a:solidFill>
                  <a:srgbClr val="3737ED"/>
                </a:solidFill>
              </a:rPr>
              <a:t> as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came to know about this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 incident, he became very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 sad because the people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had ignored the warning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of Allah about the camel.</a:t>
            </a: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r>
              <a:rPr lang="en-US" sz="2400" b="1" dirty="0" smtClean="0">
                <a:solidFill>
                  <a:srgbClr val="3737ED"/>
                </a:solidFill>
              </a:rPr>
              <a:t>He addressed them and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said , You  have only three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days to ask forgiveness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from Allah for this act,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otherwise all of you will be destroyed.</a:t>
            </a: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>
              <a:solidFill>
                <a:srgbClr val="3737ED"/>
              </a:solidFill>
            </a:endParaRPr>
          </a:p>
        </p:txBody>
      </p:sp>
      <p:pic>
        <p:nvPicPr>
          <p:cNvPr id="5" name="Picture 4" descr="story-of-prophet-saleh-855545-3-s-307x5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752600"/>
            <a:ext cx="4103370" cy="3965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762000"/>
            <a:ext cx="7239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r>
              <a:rPr lang="en-US" sz="2800" b="1" dirty="0" smtClean="0">
                <a:solidFill>
                  <a:srgbClr val="3737ED"/>
                </a:solidFill>
              </a:rPr>
              <a:t>The people of </a:t>
            </a:r>
            <a:r>
              <a:rPr lang="en-US" sz="2800" b="1" dirty="0" err="1" smtClean="0">
                <a:solidFill>
                  <a:srgbClr val="3737ED"/>
                </a:solidFill>
              </a:rPr>
              <a:t>Thamud</a:t>
            </a:r>
            <a:r>
              <a:rPr lang="en-US" sz="2800" b="1" dirty="0" smtClean="0">
                <a:solidFill>
                  <a:srgbClr val="3737ED"/>
                </a:solidFill>
              </a:rPr>
              <a:t> were very stubborn and they refused to make </a:t>
            </a:r>
            <a:r>
              <a:rPr lang="en-US" sz="2800" b="1" dirty="0" err="1" smtClean="0">
                <a:solidFill>
                  <a:srgbClr val="3737ED"/>
                </a:solidFill>
              </a:rPr>
              <a:t>tauba</a:t>
            </a:r>
            <a:r>
              <a:rPr lang="en-US" sz="2800" b="1" dirty="0" smtClean="0">
                <a:solidFill>
                  <a:srgbClr val="3737ED"/>
                </a:solidFill>
              </a:rPr>
              <a:t> and did not ask Allah </a:t>
            </a:r>
            <a:r>
              <a:rPr lang="en-US" sz="2800" b="1" dirty="0" err="1" smtClean="0">
                <a:solidFill>
                  <a:srgbClr val="3737ED"/>
                </a:solidFill>
              </a:rPr>
              <a:t>swt</a:t>
            </a:r>
            <a:r>
              <a:rPr lang="en-US" sz="2800" b="1" dirty="0" smtClean="0">
                <a:solidFill>
                  <a:srgbClr val="3737ED"/>
                </a:solidFill>
              </a:rPr>
              <a:t> for forgiveness. </a:t>
            </a:r>
          </a:p>
          <a:p>
            <a:endParaRPr lang="en-US" sz="2800" b="1" dirty="0" smtClean="0">
              <a:solidFill>
                <a:srgbClr val="3737ED"/>
              </a:solidFill>
            </a:endParaRPr>
          </a:p>
          <a:p>
            <a:r>
              <a:rPr lang="en-US" sz="2800" b="1" dirty="0" smtClean="0">
                <a:solidFill>
                  <a:srgbClr val="3737ED"/>
                </a:solidFill>
              </a:rPr>
              <a:t>As for the people who believed him, Allah </a:t>
            </a:r>
            <a:r>
              <a:rPr lang="en-US" sz="2800" b="1" dirty="0" err="1" smtClean="0">
                <a:solidFill>
                  <a:srgbClr val="3737ED"/>
                </a:solidFill>
              </a:rPr>
              <a:t>swt</a:t>
            </a:r>
            <a:r>
              <a:rPr lang="en-US" sz="2800" b="1" dirty="0" smtClean="0">
                <a:solidFill>
                  <a:srgbClr val="3737ED"/>
                </a:solidFill>
              </a:rPr>
              <a:t> ordered them to leave that place because Allah </a:t>
            </a:r>
            <a:r>
              <a:rPr lang="en-US" sz="2800" b="1" dirty="0" err="1" smtClean="0">
                <a:solidFill>
                  <a:srgbClr val="3737ED"/>
                </a:solidFill>
              </a:rPr>
              <a:t>swt</a:t>
            </a:r>
            <a:r>
              <a:rPr lang="en-US" sz="2800" b="1" dirty="0" smtClean="0">
                <a:solidFill>
                  <a:srgbClr val="3737ED"/>
                </a:solidFill>
              </a:rPr>
              <a:t> never punishes those who are pious and believe in One Allah alone.</a:t>
            </a: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 smtClean="0">
              <a:solidFill>
                <a:srgbClr val="3737ED"/>
              </a:solidFill>
            </a:endParaRPr>
          </a:p>
          <a:p>
            <a:endParaRPr lang="en-US" sz="2400" b="1" dirty="0">
              <a:solidFill>
                <a:srgbClr val="3737E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04800" y="685800"/>
            <a:ext cx="4343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 smtClean="0">
              <a:solidFill>
                <a:srgbClr val="3737ED"/>
              </a:solidFill>
            </a:endParaRPr>
          </a:p>
          <a:p>
            <a:r>
              <a:rPr lang="en-US" sz="2400" b="1" dirty="0" smtClean="0">
                <a:solidFill>
                  <a:srgbClr val="3737ED"/>
                </a:solidFill>
              </a:rPr>
              <a:t>Three days after Prophet </a:t>
            </a:r>
            <a:r>
              <a:rPr lang="en-US" sz="2400" b="1" dirty="0" err="1" smtClean="0">
                <a:solidFill>
                  <a:srgbClr val="3737ED"/>
                </a:solidFill>
              </a:rPr>
              <a:t>Saleh's</a:t>
            </a:r>
            <a:r>
              <a:rPr lang="en-US" sz="2400" b="1" dirty="0" smtClean="0">
                <a:solidFill>
                  <a:srgbClr val="3737ED"/>
                </a:solidFill>
              </a:rPr>
              <a:t> warning, thunder storms filled the air, followed by severe earthquakes which destroyed the entire tribe.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The land was violently shaken,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destroying all living creatures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 in it. There was one terrific cry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with which all of the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disbelievers were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dead, at the same time. </a:t>
            </a:r>
          </a:p>
          <a:p>
            <a:r>
              <a:rPr lang="en-US" sz="2400" b="1" dirty="0" smtClean="0">
                <a:solidFill>
                  <a:srgbClr val="3737ED"/>
                </a:solidFill>
              </a:rPr>
              <a:t>Their strong buildings or homes could not protect them.</a:t>
            </a:r>
            <a:endParaRPr lang="en-US" sz="2400" dirty="0"/>
          </a:p>
        </p:txBody>
      </p:sp>
      <p:pic>
        <p:nvPicPr>
          <p:cNvPr id="4" name="Picture 3" descr="thunder-9897-35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502920"/>
            <a:ext cx="4343400" cy="5852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pic>
        <p:nvPicPr>
          <p:cNvPr id="11" name="Picture 10" descr="125555-004-74C46C9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4191000" cy="2606040"/>
          </a:xfrm>
          <a:prstGeom prst="rect">
            <a:avLst/>
          </a:prstGeom>
        </p:spPr>
      </p:pic>
      <p:pic>
        <p:nvPicPr>
          <p:cNvPr id="12" name="Picture 11" descr="madain-saleh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2971800"/>
            <a:ext cx="4191000" cy="3216600"/>
          </a:xfrm>
          <a:prstGeom prst="rect">
            <a:avLst/>
          </a:prstGeom>
        </p:spPr>
      </p:pic>
      <p:pic>
        <p:nvPicPr>
          <p:cNvPr id="13" name="Picture 12" descr="thamud-sale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381000"/>
            <a:ext cx="4255572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pic>
        <p:nvPicPr>
          <p:cNvPr id="3" name="Picture 2" descr="syria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533400"/>
            <a:ext cx="3733800" cy="5715000"/>
          </a:xfrm>
          <a:prstGeom prst="rect">
            <a:avLst/>
          </a:prstGeom>
        </p:spPr>
      </p:pic>
      <p:pic>
        <p:nvPicPr>
          <p:cNvPr id="4" name="Picture 3" descr="Thamud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57200"/>
            <a:ext cx="4191000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Durraniz\AppData\Local\Microsoft\Windows\Temporary Internet Files\Content.IE5\XWGU6U39\MC90001496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586" cy="6857999"/>
          </a:xfrm>
          <a:prstGeom prst="rect">
            <a:avLst/>
          </a:prstGeom>
          <a:noFill/>
        </p:spPr>
      </p:pic>
      <p:pic>
        <p:nvPicPr>
          <p:cNvPr id="3" name="Picture 2" descr="C:\Users\Durraniz\AppData\Local\Microsoft\Windows\Temporary Internet Files\Content.IE5\28MWPPNW\MC90043878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57200"/>
            <a:ext cx="6254663" cy="5181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76400" y="54102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Happy Land For Islamic Teachings</a:t>
            </a:r>
            <a:endParaRPr lang="en-US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571</Words>
  <Application>Microsoft Office PowerPoint</Application>
  <PresentationFormat>On-screen Show (4:3)</PresentationFormat>
  <Paragraphs>74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Stories of the Prophets- Prophet Saleh  a.s.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Durraniz</dc:creator>
  <cp:lastModifiedBy>Toshiba</cp:lastModifiedBy>
  <cp:revision>138</cp:revision>
  <dcterms:created xsi:type="dcterms:W3CDTF">2014-01-20T04:30:41Z</dcterms:created>
  <dcterms:modified xsi:type="dcterms:W3CDTF">2014-03-19T20:28:37Z</dcterms:modified>
</cp:coreProperties>
</file>