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sldIdLst>
    <p:sldId id="273" r:id="rId2"/>
    <p:sldId id="309" r:id="rId3"/>
    <p:sldId id="310" r:id="rId4"/>
    <p:sldId id="311" r:id="rId5"/>
    <p:sldId id="31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08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AADD83-5ED7-40B7-86C5-1E450A614A57}" type="doc">
      <dgm:prSet loTypeId="urn:microsoft.com/office/officeart/2005/8/layout/vList5" loCatId="list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B2462A6B-25EF-47E3-AEA9-3B7970542499}">
      <dgm:prSet custT="1"/>
      <dgm:spPr/>
      <dgm:t>
        <a:bodyPr/>
        <a:lstStyle/>
        <a:p>
          <a:pPr rtl="0"/>
          <a:r>
            <a:rPr lang="en-US" sz="2800" b="1" smtClean="0"/>
            <a:t>What is Islam?</a:t>
          </a:r>
          <a:endParaRPr lang="en-US" sz="2800"/>
        </a:p>
      </dgm:t>
    </dgm:pt>
    <dgm:pt modelId="{296C89B0-B33E-4327-A8B0-29D718D8DA46}" type="parTrans" cxnId="{AECB35AE-34BF-4686-92FA-E458A9F7A64B}">
      <dgm:prSet/>
      <dgm:spPr/>
      <dgm:t>
        <a:bodyPr/>
        <a:lstStyle/>
        <a:p>
          <a:endParaRPr lang="en-US" sz="2800"/>
        </a:p>
      </dgm:t>
    </dgm:pt>
    <dgm:pt modelId="{3A64E70B-43E6-4F5C-80AF-E79C9C00F73E}" type="sibTrans" cxnId="{AECB35AE-34BF-4686-92FA-E458A9F7A64B}">
      <dgm:prSet/>
      <dgm:spPr/>
      <dgm:t>
        <a:bodyPr/>
        <a:lstStyle/>
        <a:p>
          <a:endParaRPr lang="en-US" sz="2800"/>
        </a:p>
      </dgm:t>
    </dgm:pt>
    <dgm:pt modelId="{7170432A-4EFD-4BF9-B4A1-5538F1F4814C}" type="pres">
      <dgm:prSet presAssocID="{C0AADD83-5ED7-40B7-86C5-1E450A614A5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CC9FBAA-BF01-4294-A29D-7C79EF5A4416}" type="pres">
      <dgm:prSet presAssocID="{B2462A6B-25EF-47E3-AEA9-3B7970542499}" presName="linNode" presStyleCnt="0"/>
      <dgm:spPr/>
    </dgm:pt>
    <dgm:pt modelId="{E0FDEADF-95D6-4209-85CC-3C63012ED349}" type="pres">
      <dgm:prSet presAssocID="{B2462A6B-25EF-47E3-AEA9-3B7970542499}" presName="parentText" presStyleLbl="node1" presStyleIdx="0" presStyleCnt="1" custScaleX="15526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ECB35AE-34BF-4686-92FA-E458A9F7A64B}" srcId="{C0AADD83-5ED7-40B7-86C5-1E450A614A57}" destId="{B2462A6B-25EF-47E3-AEA9-3B7970542499}" srcOrd="0" destOrd="0" parTransId="{296C89B0-B33E-4327-A8B0-29D718D8DA46}" sibTransId="{3A64E70B-43E6-4F5C-80AF-E79C9C00F73E}"/>
    <dgm:cxn modelId="{DA43CC0E-227D-4027-AF05-0EC2C8B14F29}" type="presOf" srcId="{B2462A6B-25EF-47E3-AEA9-3B7970542499}" destId="{E0FDEADF-95D6-4209-85CC-3C63012ED349}" srcOrd="0" destOrd="0" presId="urn:microsoft.com/office/officeart/2005/8/layout/vList5"/>
    <dgm:cxn modelId="{1B07AC4B-4172-4D1E-AFBD-675D0A0EF2CD}" type="presOf" srcId="{C0AADD83-5ED7-40B7-86C5-1E450A614A57}" destId="{7170432A-4EFD-4BF9-B4A1-5538F1F4814C}" srcOrd="0" destOrd="0" presId="urn:microsoft.com/office/officeart/2005/8/layout/vList5"/>
    <dgm:cxn modelId="{8515C281-678F-4004-8329-6545C3B321C7}" type="presParOf" srcId="{7170432A-4EFD-4BF9-B4A1-5538F1F4814C}" destId="{3CC9FBAA-BF01-4294-A29D-7C79EF5A4416}" srcOrd="0" destOrd="0" presId="urn:microsoft.com/office/officeart/2005/8/layout/vList5"/>
    <dgm:cxn modelId="{EDB51B26-8181-453A-A549-FACABE9662A3}" type="presParOf" srcId="{3CC9FBAA-BF01-4294-A29D-7C79EF5A4416}" destId="{E0FDEADF-95D6-4209-85CC-3C63012ED34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F5CA47-2B6C-4633-86FF-BD2048CC908B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28DE797-2322-4A3C-9263-071047A9CFCD}">
      <dgm:prSet phldrT="[Text]"/>
      <dgm:spPr/>
      <dgm:t>
        <a:bodyPr/>
        <a:lstStyle/>
        <a:p>
          <a:r>
            <a:rPr lang="en-US" dirty="0" smtClean="0"/>
            <a:t>------</a:t>
          </a:r>
          <a:endParaRPr lang="en-US" dirty="0"/>
        </a:p>
      </dgm:t>
    </dgm:pt>
    <dgm:pt modelId="{C3E8FDF3-1FC0-4974-9DF1-A051068652C4}" type="parTrans" cxnId="{BCA2D92F-8FB4-4A25-8AA4-96882DAD1DD4}">
      <dgm:prSet/>
      <dgm:spPr/>
      <dgm:t>
        <a:bodyPr/>
        <a:lstStyle/>
        <a:p>
          <a:endParaRPr lang="en-US"/>
        </a:p>
      </dgm:t>
    </dgm:pt>
    <dgm:pt modelId="{6C55DE28-7320-4154-989D-8D5E63A89C19}" type="sibTrans" cxnId="{BCA2D92F-8FB4-4A25-8AA4-96882DAD1DD4}">
      <dgm:prSet/>
      <dgm:spPr/>
      <dgm:t>
        <a:bodyPr/>
        <a:lstStyle/>
        <a:p>
          <a:r>
            <a:rPr lang="en-US" dirty="0" smtClean="0"/>
            <a:t>----</a:t>
          </a:r>
          <a:endParaRPr lang="en-US" dirty="0"/>
        </a:p>
      </dgm:t>
    </dgm:pt>
    <dgm:pt modelId="{3B6AB278-A989-4ECE-8F7F-128B6698AB35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0BBE2F4-591E-4851-A8F9-845A81B55286}" type="parTrans" cxnId="{E87CB1A8-A0C8-4365-AB55-389EA562731F}">
      <dgm:prSet/>
      <dgm:spPr/>
      <dgm:t>
        <a:bodyPr/>
        <a:lstStyle/>
        <a:p>
          <a:endParaRPr lang="en-US"/>
        </a:p>
      </dgm:t>
    </dgm:pt>
    <dgm:pt modelId="{D85B9E70-5E40-4C42-ACE6-F123BEA96F43}" type="sibTrans" cxnId="{E87CB1A8-A0C8-4365-AB55-389EA562731F}">
      <dgm:prSet/>
      <dgm:spPr/>
      <dgm:t>
        <a:bodyPr/>
        <a:lstStyle/>
        <a:p>
          <a:endParaRPr lang="en-US"/>
        </a:p>
      </dgm:t>
    </dgm:pt>
    <dgm:pt modelId="{E325F6A1-5E15-43AC-A4B4-0521930E8146}">
      <dgm:prSet phldrT="[Text]"/>
      <dgm:spPr/>
      <dgm:t>
        <a:bodyPr/>
        <a:lstStyle/>
        <a:p>
          <a:r>
            <a:rPr lang="en-US" dirty="0" smtClean="0"/>
            <a:t>Pillars of Islam</a:t>
          </a:r>
          <a:endParaRPr lang="en-US" dirty="0"/>
        </a:p>
      </dgm:t>
    </dgm:pt>
    <dgm:pt modelId="{CDA25289-C78A-4129-B275-A55355621389}" type="parTrans" cxnId="{4E05AD5E-D45E-4BC4-851F-5E108F93009F}">
      <dgm:prSet/>
      <dgm:spPr/>
      <dgm:t>
        <a:bodyPr/>
        <a:lstStyle/>
        <a:p>
          <a:endParaRPr lang="en-US"/>
        </a:p>
      </dgm:t>
    </dgm:pt>
    <dgm:pt modelId="{84E1DEB6-7380-4FF7-9643-ECE9039055F8}" type="sibTrans" cxnId="{4E05AD5E-D45E-4BC4-851F-5E108F93009F}">
      <dgm:prSet/>
      <dgm:spPr/>
      <dgm:t>
        <a:bodyPr/>
        <a:lstStyle/>
        <a:p>
          <a:r>
            <a:rPr lang="en-US" dirty="0" smtClean="0"/>
            <a:t>----</a:t>
          </a:r>
          <a:endParaRPr lang="en-US" dirty="0"/>
        </a:p>
      </dgm:t>
    </dgm:pt>
    <dgm:pt modelId="{4F9D8EAD-1FE1-41CA-B3D1-9CABAC320A8F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889722B-8A9A-4C01-9362-7B0DEDCAFE1B}" type="parTrans" cxnId="{53BECBF8-5940-4A89-BC02-C2840A05A4F8}">
      <dgm:prSet/>
      <dgm:spPr/>
      <dgm:t>
        <a:bodyPr/>
        <a:lstStyle/>
        <a:p>
          <a:endParaRPr lang="en-US"/>
        </a:p>
      </dgm:t>
    </dgm:pt>
    <dgm:pt modelId="{335BA43C-67B9-4F65-9F68-1C1DE58A8DD3}" type="sibTrans" cxnId="{53BECBF8-5940-4A89-BC02-C2840A05A4F8}">
      <dgm:prSet/>
      <dgm:spPr/>
      <dgm:t>
        <a:bodyPr/>
        <a:lstStyle/>
        <a:p>
          <a:endParaRPr lang="en-US"/>
        </a:p>
      </dgm:t>
    </dgm:pt>
    <dgm:pt modelId="{909664CF-23D2-4615-8872-A687C78B33C9}">
      <dgm:prSet phldrT="[Text]"/>
      <dgm:spPr/>
      <dgm:t>
        <a:bodyPr/>
        <a:lstStyle/>
        <a:p>
          <a:r>
            <a:rPr lang="en-US" dirty="0" smtClean="0"/>
            <a:t>------</a:t>
          </a:r>
          <a:endParaRPr lang="en-US" dirty="0"/>
        </a:p>
      </dgm:t>
    </dgm:pt>
    <dgm:pt modelId="{0993202E-016C-4C94-80F3-9950A7D8CC18}" type="parTrans" cxnId="{AA3723C6-FFDF-4EEC-8DA6-84A2A6A9A024}">
      <dgm:prSet/>
      <dgm:spPr/>
      <dgm:t>
        <a:bodyPr/>
        <a:lstStyle/>
        <a:p>
          <a:endParaRPr lang="en-US"/>
        </a:p>
      </dgm:t>
    </dgm:pt>
    <dgm:pt modelId="{B3AB8DB3-C884-4219-A1BC-05BA75C65BB0}" type="sibTrans" cxnId="{AA3723C6-FFDF-4EEC-8DA6-84A2A6A9A024}">
      <dgm:prSet/>
      <dgm:spPr/>
      <dgm:t>
        <a:bodyPr/>
        <a:lstStyle/>
        <a:p>
          <a:r>
            <a:rPr lang="en-US" dirty="0" smtClean="0"/>
            <a:t>----</a:t>
          </a:r>
          <a:endParaRPr lang="en-US" dirty="0"/>
        </a:p>
      </dgm:t>
    </dgm:pt>
    <dgm:pt modelId="{4E98B021-DB85-41F9-A915-449D8DEF95EB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2722C40B-50BF-4E9C-B730-EA8B2FC3C6E8}" type="parTrans" cxnId="{61AE8B5D-E34D-4373-AA3A-683673D9EAB7}">
      <dgm:prSet/>
      <dgm:spPr/>
      <dgm:t>
        <a:bodyPr/>
        <a:lstStyle/>
        <a:p>
          <a:endParaRPr lang="en-US"/>
        </a:p>
      </dgm:t>
    </dgm:pt>
    <dgm:pt modelId="{2D6B7BC3-1178-4DFF-80F2-FF5BE94EE3B8}" type="sibTrans" cxnId="{61AE8B5D-E34D-4373-AA3A-683673D9EAB7}">
      <dgm:prSet/>
      <dgm:spPr/>
      <dgm:t>
        <a:bodyPr/>
        <a:lstStyle/>
        <a:p>
          <a:endParaRPr lang="en-US"/>
        </a:p>
      </dgm:t>
    </dgm:pt>
    <dgm:pt modelId="{F3FDF7AC-9E5F-4A82-BF27-92262877AD6D}" type="pres">
      <dgm:prSet presAssocID="{DBF5CA47-2B6C-4633-86FF-BD2048CC908B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BCBB76EA-5D18-43DD-9BDF-18E6339F5172}" type="pres">
      <dgm:prSet presAssocID="{028DE797-2322-4A3C-9263-071047A9CFCD}" presName="composite" presStyleCnt="0"/>
      <dgm:spPr/>
    </dgm:pt>
    <dgm:pt modelId="{A38FF729-153D-4F9C-B66C-3D8524128DB2}" type="pres">
      <dgm:prSet presAssocID="{028DE797-2322-4A3C-9263-071047A9CFCD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B06D39-9553-4807-BA88-FF10689DDE8A}" type="pres">
      <dgm:prSet presAssocID="{028DE797-2322-4A3C-9263-071047A9CFCD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23E578-306B-4321-9666-554AD017772C}" type="pres">
      <dgm:prSet presAssocID="{028DE797-2322-4A3C-9263-071047A9CFCD}" presName="BalanceSpacing" presStyleCnt="0"/>
      <dgm:spPr/>
    </dgm:pt>
    <dgm:pt modelId="{49B25467-42C2-4160-B28D-CE9F0F0AB0D9}" type="pres">
      <dgm:prSet presAssocID="{028DE797-2322-4A3C-9263-071047A9CFCD}" presName="BalanceSpacing1" presStyleCnt="0"/>
      <dgm:spPr/>
    </dgm:pt>
    <dgm:pt modelId="{3D289C67-0D7E-4128-B542-F5F47EF95774}" type="pres">
      <dgm:prSet presAssocID="{6C55DE28-7320-4154-989D-8D5E63A89C19}" presName="Accent1Text" presStyleLbl="node1" presStyleIdx="1" presStyleCnt="6"/>
      <dgm:spPr/>
      <dgm:t>
        <a:bodyPr/>
        <a:lstStyle/>
        <a:p>
          <a:endParaRPr lang="en-US"/>
        </a:p>
      </dgm:t>
    </dgm:pt>
    <dgm:pt modelId="{E21015A9-FF1D-468F-B800-752BC5DC7D56}" type="pres">
      <dgm:prSet presAssocID="{6C55DE28-7320-4154-989D-8D5E63A89C19}" presName="spaceBetweenRectangles" presStyleCnt="0"/>
      <dgm:spPr/>
    </dgm:pt>
    <dgm:pt modelId="{594F445B-2CE5-4DA6-8FA6-A445410C4EE3}" type="pres">
      <dgm:prSet presAssocID="{E325F6A1-5E15-43AC-A4B4-0521930E8146}" presName="composite" presStyleCnt="0"/>
      <dgm:spPr/>
    </dgm:pt>
    <dgm:pt modelId="{867887F2-04F3-43A8-8D1F-DD9499B7428A}" type="pres">
      <dgm:prSet presAssocID="{E325F6A1-5E15-43AC-A4B4-0521930E8146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F83CAE-56D5-43CD-99CC-25CAD116DBEA}" type="pres">
      <dgm:prSet presAssocID="{E325F6A1-5E15-43AC-A4B4-0521930E8146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2F5D64-CE20-4383-A43A-7AA3B5F87FCD}" type="pres">
      <dgm:prSet presAssocID="{E325F6A1-5E15-43AC-A4B4-0521930E8146}" presName="BalanceSpacing" presStyleCnt="0"/>
      <dgm:spPr/>
    </dgm:pt>
    <dgm:pt modelId="{15FB495B-6CF8-4E8E-A229-1D2AC3D4548A}" type="pres">
      <dgm:prSet presAssocID="{E325F6A1-5E15-43AC-A4B4-0521930E8146}" presName="BalanceSpacing1" presStyleCnt="0"/>
      <dgm:spPr/>
    </dgm:pt>
    <dgm:pt modelId="{6B1F9D2A-1DAF-4BCA-BCC8-6F1883B2B5CD}" type="pres">
      <dgm:prSet presAssocID="{84E1DEB6-7380-4FF7-9643-ECE9039055F8}" presName="Accent1Text" presStyleLbl="node1" presStyleIdx="3" presStyleCnt="6"/>
      <dgm:spPr/>
      <dgm:t>
        <a:bodyPr/>
        <a:lstStyle/>
        <a:p>
          <a:endParaRPr lang="en-US"/>
        </a:p>
      </dgm:t>
    </dgm:pt>
    <dgm:pt modelId="{7233B275-38AF-42E4-92E6-71A3AA1EE4C2}" type="pres">
      <dgm:prSet presAssocID="{84E1DEB6-7380-4FF7-9643-ECE9039055F8}" presName="spaceBetweenRectangles" presStyleCnt="0"/>
      <dgm:spPr/>
    </dgm:pt>
    <dgm:pt modelId="{3A5E8BAE-BFCC-4AAB-A2B6-0E91993A2040}" type="pres">
      <dgm:prSet presAssocID="{909664CF-23D2-4615-8872-A687C78B33C9}" presName="composite" presStyleCnt="0"/>
      <dgm:spPr/>
    </dgm:pt>
    <dgm:pt modelId="{2D26F6D9-3EE5-46FE-B3A8-69945153786C}" type="pres">
      <dgm:prSet presAssocID="{909664CF-23D2-4615-8872-A687C78B33C9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2BB413-4DD5-4111-AE55-CF3B6D70D3AE}" type="pres">
      <dgm:prSet presAssocID="{909664CF-23D2-4615-8872-A687C78B33C9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A8A7D1-824B-492A-A980-2CFFACF44C4D}" type="pres">
      <dgm:prSet presAssocID="{909664CF-23D2-4615-8872-A687C78B33C9}" presName="BalanceSpacing" presStyleCnt="0"/>
      <dgm:spPr/>
    </dgm:pt>
    <dgm:pt modelId="{42DC643F-8A44-41F8-8EF5-BE9D445D27E0}" type="pres">
      <dgm:prSet presAssocID="{909664CF-23D2-4615-8872-A687C78B33C9}" presName="BalanceSpacing1" presStyleCnt="0"/>
      <dgm:spPr/>
    </dgm:pt>
    <dgm:pt modelId="{DDB33338-9167-46BF-9EA1-A8B32AED4263}" type="pres">
      <dgm:prSet presAssocID="{B3AB8DB3-C884-4219-A1BC-05BA75C65BB0}" presName="Accent1Text" presStyleLbl="node1" presStyleIdx="5" presStyleCnt="6"/>
      <dgm:spPr/>
      <dgm:t>
        <a:bodyPr/>
        <a:lstStyle/>
        <a:p>
          <a:endParaRPr lang="en-US"/>
        </a:p>
      </dgm:t>
    </dgm:pt>
  </dgm:ptLst>
  <dgm:cxnLst>
    <dgm:cxn modelId="{D57F8D10-3882-4221-B632-82D33AC1B59B}" type="presOf" srcId="{6C55DE28-7320-4154-989D-8D5E63A89C19}" destId="{3D289C67-0D7E-4128-B542-F5F47EF95774}" srcOrd="0" destOrd="0" presId="urn:microsoft.com/office/officeart/2008/layout/AlternatingHexagons"/>
    <dgm:cxn modelId="{E87CB1A8-A0C8-4365-AB55-389EA562731F}" srcId="{028DE797-2322-4A3C-9263-071047A9CFCD}" destId="{3B6AB278-A989-4ECE-8F7F-128B6698AB35}" srcOrd="0" destOrd="0" parTransId="{A0BBE2F4-591E-4851-A8F9-845A81B55286}" sibTransId="{D85B9E70-5E40-4C42-ACE6-F123BEA96F43}"/>
    <dgm:cxn modelId="{4E05AD5E-D45E-4BC4-851F-5E108F93009F}" srcId="{DBF5CA47-2B6C-4633-86FF-BD2048CC908B}" destId="{E325F6A1-5E15-43AC-A4B4-0521930E8146}" srcOrd="1" destOrd="0" parTransId="{CDA25289-C78A-4129-B275-A55355621389}" sibTransId="{84E1DEB6-7380-4FF7-9643-ECE9039055F8}"/>
    <dgm:cxn modelId="{BCA2D92F-8FB4-4A25-8AA4-96882DAD1DD4}" srcId="{DBF5CA47-2B6C-4633-86FF-BD2048CC908B}" destId="{028DE797-2322-4A3C-9263-071047A9CFCD}" srcOrd="0" destOrd="0" parTransId="{C3E8FDF3-1FC0-4974-9DF1-A051068652C4}" sibTransId="{6C55DE28-7320-4154-989D-8D5E63A89C19}"/>
    <dgm:cxn modelId="{AA6EBE3C-27E5-48D3-8E45-0D6B19663FBD}" type="presOf" srcId="{E325F6A1-5E15-43AC-A4B4-0521930E8146}" destId="{867887F2-04F3-43A8-8D1F-DD9499B7428A}" srcOrd="0" destOrd="0" presId="urn:microsoft.com/office/officeart/2008/layout/AlternatingHexagons"/>
    <dgm:cxn modelId="{5794A895-10F3-441D-B002-EE98FE826F49}" type="presOf" srcId="{84E1DEB6-7380-4FF7-9643-ECE9039055F8}" destId="{6B1F9D2A-1DAF-4BCA-BCC8-6F1883B2B5CD}" srcOrd="0" destOrd="0" presId="urn:microsoft.com/office/officeart/2008/layout/AlternatingHexagons"/>
    <dgm:cxn modelId="{376054C1-D880-4B59-8D4C-D3C1394EF14D}" type="presOf" srcId="{028DE797-2322-4A3C-9263-071047A9CFCD}" destId="{A38FF729-153D-4F9C-B66C-3D8524128DB2}" srcOrd="0" destOrd="0" presId="urn:microsoft.com/office/officeart/2008/layout/AlternatingHexagons"/>
    <dgm:cxn modelId="{C715265C-3554-4454-8A2B-32BD430E07E1}" type="presOf" srcId="{909664CF-23D2-4615-8872-A687C78B33C9}" destId="{2D26F6D9-3EE5-46FE-B3A8-69945153786C}" srcOrd="0" destOrd="0" presId="urn:microsoft.com/office/officeart/2008/layout/AlternatingHexagons"/>
    <dgm:cxn modelId="{591609B8-1211-450C-A33C-BB6922100885}" type="presOf" srcId="{4F9D8EAD-1FE1-41CA-B3D1-9CABAC320A8F}" destId="{7AF83CAE-56D5-43CD-99CC-25CAD116DBEA}" srcOrd="0" destOrd="0" presId="urn:microsoft.com/office/officeart/2008/layout/AlternatingHexagons"/>
    <dgm:cxn modelId="{AA3723C6-FFDF-4EEC-8DA6-84A2A6A9A024}" srcId="{DBF5CA47-2B6C-4633-86FF-BD2048CC908B}" destId="{909664CF-23D2-4615-8872-A687C78B33C9}" srcOrd="2" destOrd="0" parTransId="{0993202E-016C-4C94-80F3-9950A7D8CC18}" sibTransId="{B3AB8DB3-C884-4219-A1BC-05BA75C65BB0}"/>
    <dgm:cxn modelId="{DB412987-4677-4430-9FBB-5891F05CBC2C}" type="presOf" srcId="{DBF5CA47-2B6C-4633-86FF-BD2048CC908B}" destId="{F3FDF7AC-9E5F-4A82-BF27-92262877AD6D}" srcOrd="0" destOrd="0" presId="urn:microsoft.com/office/officeart/2008/layout/AlternatingHexagons"/>
    <dgm:cxn modelId="{53BECBF8-5940-4A89-BC02-C2840A05A4F8}" srcId="{E325F6A1-5E15-43AC-A4B4-0521930E8146}" destId="{4F9D8EAD-1FE1-41CA-B3D1-9CABAC320A8F}" srcOrd="0" destOrd="0" parTransId="{C889722B-8A9A-4C01-9362-7B0DEDCAFE1B}" sibTransId="{335BA43C-67B9-4F65-9F68-1C1DE58A8DD3}"/>
    <dgm:cxn modelId="{FE464473-70AF-4F49-9B8B-5877620DAC58}" type="presOf" srcId="{4E98B021-DB85-41F9-A915-449D8DEF95EB}" destId="{3A2BB413-4DD5-4111-AE55-CF3B6D70D3AE}" srcOrd="0" destOrd="0" presId="urn:microsoft.com/office/officeart/2008/layout/AlternatingHexagons"/>
    <dgm:cxn modelId="{29ABE8BB-6121-46B9-BEF9-B872D2B531E5}" type="presOf" srcId="{3B6AB278-A989-4ECE-8F7F-128B6698AB35}" destId="{BEB06D39-9553-4807-BA88-FF10689DDE8A}" srcOrd="0" destOrd="0" presId="urn:microsoft.com/office/officeart/2008/layout/AlternatingHexagons"/>
    <dgm:cxn modelId="{61AE8B5D-E34D-4373-AA3A-683673D9EAB7}" srcId="{909664CF-23D2-4615-8872-A687C78B33C9}" destId="{4E98B021-DB85-41F9-A915-449D8DEF95EB}" srcOrd="0" destOrd="0" parTransId="{2722C40B-50BF-4E9C-B730-EA8B2FC3C6E8}" sibTransId="{2D6B7BC3-1178-4DFF-80F2-FF5BE94EE3B8}"/>
    <dgm:cxn modelId="{0F4EF06E-8552-4008-8560-61E893AF3D4A}" type="presOf" srcId="{B3AB8DB3-C884-4219-A1BC-05BA75C65BB0}" destId="{DDB33338-9167-46BF-9EA1-A8B32AED4263}" srcOrd="0" destOrd="0" presId="urn:microsoft.com/office/officeart/2008/layout/AlternatingHexagons"/>
    <dgm:cxn modelId="{48C5F749-517E-47A8-82FD-97A4F1CEADBC}" type="presParOf" srcId="{F3FDF7AC-9E5F-4A82-BF27-92262877AD6D}" destId="{BCBB76EA-5D18-43DD-9BDF-18E6339F5172}" srcOrd="0" destOrd="0" presId="urn:microsoft.com/office/officeart/2008/layout/AlternatingHexagons"/>
    <dgm:cxn modelId="{03C9087F-C070-4B86-83FD-85E014183BB5}" type="presParOf" srcId="{BCBB76EA-5D18-43DD-9BDF-18E6339F5172}" destId="{A38FF729-153D-4F9C-B66C-3D8524128DB2}" srcOrd="0" destOrd="0" presId="urn:microsoft.com/office/officeart/2008/layout/AlternatingHexagons"/>
    <dgm:cxn modelId="{44B9987E-0E9D-401C-B402-DCFCB7775BF3}" type="presParOf" srcId="{BCBB76EA-5D18-43DD-9BDF-18E6339F5172}" destId="{BEB06D39-9553-4807-BA88-FF10689DDE8A}" srcOrd="1" destOrd="0" presId="urn:microsoft.com/office/officeart/2008/layout/AlternatingHexagons"/>
    <dgm:cxn modelId="{908781D4-C777-4703-99F8-AE1CE78E27F1}" type="presParOf" srcId="{BCBB76EA-5D18-43DD-9BDF-18E6339F5172}" destId="{F423E578-306B-4321-9666-554AD017772C}" srcOrd="2" destOrd="0" presId="urn:microsoft.com/office/officeart/2008/layout/AlternatingHexagons"/>
    <dgm:cxn modelId="{F6540429-771F-4EB2-AAA3-51021AEDE0B2}" type="presParOf" srcId="{BCBB76EA-5D18-43DD-9BDF-18E6339F5172}" destId="{49B25467-42C2-4160-B28D-CE9F0F0AB0D9}" srcOrd="3" destOrd="0" presId="urn:microsoft.com/office/officeart/2008/layout/AlternatingHexagons"/>
    <dgm:cxn modelId="{B1B99500-8C3C-4574-90E8-3EAFEC774EE6}" type="presParOf" srcId="{BCBB76EA-5D18-43DD-9BDF-18E6339F5172}" destId="{3D289C67-0D7E-4128-B542-F5F47EF95774}" srcOrd="4" destOrd="0" presId="urn:microsoft.com/office/officeart/2008/layout/AlternatingHexagons"/>
    <dgm:cxn modelId="{ECADD0BE-F683-4D43-8D73-0268CAD50932}" type="presParOf" srcId="{F3FDF7AC-9E5F-4A82-BF27-92262877AD6D}" destId="{E21015A9-FF1D-468F-B800-752BC5DC7D56}" srcOrd="1" destOrd="0" presId="urn:microsoft.com/office/officeart/2008/layout/AlternatingHexagons"/>
    <dgm:cxn modelId="{83382957-0F6D-47E8-A3B9-3024634E7813}" type="presParOf" srcId="{F3FDF7AC-9E5F-4A82-BF27-92262877AD6D}" destId="{594F445B-2CE5-4DA6-8FA6-A445410C4EE3}" srcOrd="2" destOrd="0" presId="urn:microsoft.com/office/officeart/2008/layout/AlternatingHexagons"/>
    <dgm:cxn modelId="{D9E65DA3-3DA1-4447-BEF2-4034C2543C20}" type="presParOf" srcId="{594F445B-2CE5-4DA6-8FA6-A445410C4EE3}" destId="{867887F2-04F3-43A8-8D1F-DD9499B7428A}" srcOrd="0" destOrd="0" presId="urn:microsoft.com/office/officeart/2008/layout/AlternatingHexagons"/>
    <dgm:cxn modelId="{9EC396C0-9ACC-468A-8811-7FB91CDFB8B5}" type="presParOf" srcId="{594F445B-2CE5-4DA6-8FA6-A445410C4EE3}" destId="{7AF83CAE-56D5-43CD-99CC-25CAD116DBEA}" srcOrd="1" destOrd="0" presId="urn:microsoft.com/office/officeart/2008/layout/AlternatingHexagons"/>
    <dgm:cxn modelId="{565724FD-02AA-4E2F-BF35-0CAA8D1343E0}" type="presParOf" srcId="{594F445B-2CE5-4DA6-8FA6-A445410C4EE3}" destId="{FB2F5D64-CE20-4383-A43A-7AA3B5F87FCD}" srcOrd="2" destOrd="0" presId="urn:microsoft.com/office/officeart/2008/layout/AlternatingHexagons"/>
    <dgm:cxn modelId="{FA5C0D94-9939-4D77-A0F4-425ED9F6EEFA}" type="presParOf" srcId="{594F445B-2CE5-4DA6-8FA6-A445410C4EE3}" destId="{15FB495B-6CF8-4E8E-A229-1D2AC3D4548A}" srcOrd="3" destOrd="0" presId="urn:microsoft.com/office/officeart/2008/layout/AlternatingHexagons"/>
    <dgm:cxn modelId="{171B19C6-0667-4D53-862C-726D0B369F9E}" type="presParOf" srcId="{594F445B-2CE5-4DA6-8FA6-A445410C4EE3}" destId="{6B1F9D2A-1DAF-4BCA-BCC8-6F1883B2B5CD}" srcOrd="4" destOrd="0" presId="urn:microsoft.com/office/officeart/2008/layout/AlternatingHexagons"/>
    <dgm:cxn modelId="{A3AF9068-4E9D-4F39-8589-A49AEC55A5D5}" type="presParOf" srcId="{F3FDF7AC-9E5F-4A82-BF27-92262877AD6D}" destId="{7233B275-38AF-42E4-92E6-71A3AA1EE4C2}" srcOrd="3" destOrd="0" presId="urn:microsoft.com/office/officeart/2008/layout/AlternatingHexagons"/>
    <dgm:cxn modelId="{8F9F89E4-5599-4A52-AD3C-B0736C52A5F8}" type="presParOf" srcId="{F3FDF7AC-9E5F-4A82-BF27-92262877AD6D}" destId="{3A5E8BAE-BFCC-4AAB-A2B6-0E91993A2040}" srcOrd="4" destOrd="0" presId="urn:microsoft.com/office/officeart/2008/layout/AlternatingHexagons"/>
    <dgm:cxn modelId="{82BAB2CD-51BD-4110-B0F3-C213EDE37FBE}" type="presParOf" srcId="{3A5E8BAE-BFCC-4AAB-A2B6-0E91993A2040}" destId="{2D26F6D9-3EE5-46FE-B3A8-69945153786C}" srcOrd="0" destOrd="0" presId="urn:microsoft.com/office/officeart/2008/layout/AlternatingHexagons"/>
    <dgm:cxn modelId="{769E1289-6554-4345-8E89-68172090E190}" type="presParOf" srcId="{3A5E8BAE-BFCC-4AAB-A2B6-0E91993A2040}" destId="{3A2BB413-4DD5-4111-AE55-CF3B6D70D3AE}" srcOrd="1" destOrd="0" presId="urn:microsoft.com/office/officeart/2008/layout/AlternatingHexagons"/>
    <dgm:cxn modelId="{07E58BB2-B04D-45C6-B9A1-ECE74DB60CAB}" type="presParOf" srcId="{3A5E8BAE-BFCC-4AAB-A2B6-0E91993A2040}" destId="{D8A8A7D1-824B-492A-A980-2CFFACF44C4D}" srcOrd="2" destOrd="0" presId="urn:microsoft.com/office/officeart/2008/layout/AlternatingHexagons"/>
    <dgm:cxn modelId="{49462C72-0069-4598-98C4-1A3FD940CEF2}" type="presParOf" srcId="{3A5E8BAE-BFCC-4AAB-A2B6-0E91993A2040}" destId="{42DC643F-8A44-41F8-8EF5-BE9D445D27E0}" srcOrd="3" destOrd="0" presId="urn:microsoft.com/office/officeart/2008/layout/AlternatingHexagons"/>
    <dgm:cxn modelId="{AC0EE19C-F52D-4E59-A9A6-B6EA31F88399}" type="presParOf" srcId="{3A5E8BAE-BFCC-4AAB-A2B6-0E91993A2040}" destId="{DDB33338-9167-46BF-9EA1-A8B32AED4263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ED11592-760D-43EA-A463-E92A787882EF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A518076-5FE2-44B9-87B1-1610A98D597E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35F5697-4285-4C6A-95AF-5A68024EAF16}" type="parTrans" cxnId="{DEA6804C-6424-4786-BE7B-BD3EB0CD6EF1}">
      <dgm:prSet/>
      <dgm:spPr/>
      <dgm:t>
        <a:bodyPr/>
        <a:lstStyle/>
        <a:p>
          <a:endParaRPr lang="en-US"/>
        </a:p>
      </dgm:t>
    </dgm:pt>
    <dgm:pt modelId="{7CC220C2-12F2-4192-8A8C-2175D9FB2D93}" type="sibTrans" cxnId="{DEA6804C-6424-4786-BE7B-BD3EB0CD6EF1}">
      <dgm:prSet/>
      <dgm:spPr/>
      <dgm:t>
        <a:bodyPr/>
        <a:lstStyle/>
        <a:p>
          <a:endParaRPr lang="en-US"/>
        </a:p>
      </dgm:t>
    </dgm:pt>
    <dgm:pt modelId="{D401036A-5A5D-4981-B896-0820F9A372E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C54BF85-86E4-454E-A958-A4F15D2ED627}" type="parTrans" cxnId="{5EDB9E5C-F8F9-49F5-A44B-5C38F137036E}">
      <dgm:prSet/>
      <dgm:spPr/>
      <dgm:t>
        <a:bodyPr/>
        <a:lstStyle/>
        <a:p>
          <a:endParaRPr lang="en-US"/>
        </a:p>
      </dgm:t>
    </dgm:pt>
    <dgm:pt modelId="{0B93C3E2-E47C-427D-B556-F4F28F59FF59}" type="sibTrans" cxnId="{5EDB9E5C-F8F9-49F5-A44B-5C38F137036E}">
      <dgm:prSet/>
      <dgm:spPr/>
      <dgm:t>
        <a:bodyPr/>
        <a:lstStyle/>
        <a:p>
          <a:endParaRPr lang="en-US"/>
        </a:p>
      </dgm:t>
    </dgm:pt>
    <dgm:pt modelId="{19749E1D-5459-4C8A-807D-ADFB9A5CFA5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681B669-4819-42A6-BD0B-CF55035C4529}" type="parTrans" cxnId="{4EE4A802-7B4C-4E48-ACFA-451A99420247}">
      <dgm:prSet/>
      <dgm:spPr/>
      <dgm:t>
        <a:bodyPr/>
        <a:lstStyle/>
        <a:p>
          <a:endParaRPr lang="en-US"/>
        </a:p>
      </dgm:t>
    </dgm:pt>
    <dgm:pt modelId="{1DC8BD83-D077-4095-902F-BF797A6A84E5}" type="sibTrans" cxnId="{4EE4A802-7B4C-4E48-ACFA-451A99420247}">
      <dgm:prSet/>
      <dgm:spPr/>
      <dgm:t>
        <a:bodyPr/>
        <a:lstStyle/>
        <a:p>
          <a:endParaRPr lang="en-US"/>
        </a:p>
      </dgm:t>
    </dgm:pt>
    <dgm:pt modelId="{C926B8B3-B234-4C48-A58C-31CB972DA9CB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3FD4550-7F7E-414C-9090-31016A4129C9}" type="parTrans" cxnId="{917A5117-7E0F-4F53-A865-1085F1840EC0}">
      <dgm:prSet/>
      <dgm:spPr/>
      <dgm:t>
        <a:bodyPr/>
        <a:lstStyle/>
        <a:p>
          <a:endParaRPr lang="en-US"/>
        </a:p>
      </dgm:t>
    </dgm:pt>
    <dgm:pt modelId="{F5BBF750-4ABB-4842-B9CA-6FAF1A48E16A}" type="sibTrans" cxnId="{917A5117-7E0F-4F53-A865-1085F1840EC0}">
      <dgm:prSet/>
      <dgm:spPr/>
      <dgm:t>
        <a:bodyPr/>
        <a:lstStyle/>
        <a:p>
          <a:endParaRPr lang="en-US"/>
        </a:p>
      </dgm:t>
    </dgm:pt>
    <dgm:pt modelId="{AD583665-E6A7-42BF-BE7E-2E03AB1ED78F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DC37838-F4FB-4F50-B760-AB851B35932E}" type="parTrans" cxnId="{521FC6E2-67F6-4A1E-A6CE-638069C4DB45}">
      <dgm:prSet/>
      <dgm:spPr/>
      <dgm:t>
        <a:bodyPr/>
        <a:lstStyle/>
        <a:p>
          <a:endParaRPr lang="en-US"/>
        </a:p>
      </dgm:t>
    </dgm:pt>
    <dgm:pt modelId="{0D3C41E0-8C85-4624-974E-92949E020EC6}" type="sibTrans" cxnId="{521FC6E2-67F6-4A1E-A6CE-638069C4DB45}">
      <dgm:prSet/>
      <dgm:spPr/>
      <dgm:t>
        <a:bodyPr/>
        <a:lstStyle/>
        <a:p>
          <a:endParaRPr lang="en-US"/>
        </a:p>
      </dgm:t>
    </dgm:pt>
    <dgm:pt modelId="{6F7FDD8C-CDDD-4470-A820-3AFE77F6FE48}" type="pres">
      <dgm:prSet presAssocID="{6ED11592-760D-43EA-A463-E92A787882E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B4A702D-BBBE-44F4-B6D6-58BFFC0FE3EF}" type="pres">
      <dgm:prSet presAssocID="{FA518076-5FE2-44B9-87B1-1610A98D597E}" presName="hierRoot1" presStyleCnt="0">
        <dgm:presLayoutVars>
          <dgm:hierBranch val="init"/>
        </dgm:presLayoutVars>
      </dgm:prSet>
      <dgm:spPr/>
    </dgm:pt>
    <dgm:pt modelId="{AF901A47-ADA6-4296-8CE0-C681A5BA534A}" type="pres">
      <dgm:prSet presAssocID="{FA518076-5FE2-44B9-87B1-1610A98D597E}" presName="rootComposite1" presStyleCnt="0"/>
      <dgm:spPr/>
    </dgm:pt>
    <dgm:pt modelId="{D1C36141-D3A3-4B90-80BD-0BB3117A9C97}" type="pres">
      <dgm:prSet presAssocID="{FA518076-5FE2-44B9-87B1-1610A98D597E}" presName="rootText1" presStyleLbl="node0" presStyleIdx="0" presStyleCnt="5" custScaleX="286728">
        <dgm:presLayoutVars>
          <dgm:chPref val="3"/>
        </dgm:presLayoutVars>
      </dgm:prSet>
      <dgm:spPr>
        <a:prstGeom prst="ellipseRibbon">
          <a:avLst/>
        </a:prstGeom>
      </dgm:spPr>
      <dgm:t>
        <a:bodyPr/>
        <a:lstStyle/>
        <a:p>
          <a:endParaRPr lang="en-US"/>
        </a:p>
      </dgm:t>
    </dgm:pt>
    <dgm:pt modelId="{6AAF9739-2FFB-4687-8B8F-020736A18B2C}" type="pres">
      <dgm:prSet presAssocID="{FA518076-5FE2-44B9-87B1-1610A98D597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26CFE7B-C920-4CC5-B868-53A301C5E9E1}" type="pres">
      <dgm:prSet presAssocID="{FA518076-5FE2-44B9-87B1-1610A98D597E}" presName="hierChild2" presStyleCnt="0"/>
      <dgm:spPr/>
    </dgm:pt>
    <dgm:pt modelId="{C6128E4D-26A6-4CEA-8757-E955CFFCA428}" type="pres">
      <dgm:prSet presAssocID="{FA518076-5FE2-44B9-87B1-1610A98D597E}" presName="hierChild3" presStyleCnt="0"/>
      <dgm:spPr/>
    </dgm:pt>
    <dgm:pt modelId="{EADE8503-2413-41E7-8595-DF081CC73251}" type="pres">
      <dgm:prSet presAssocID="{D401036A-5A5D-4981-B896-0820F9A372EC}" presName="hierRoot1" presStyleCnt="0">
        <dgm:presLayoutVars>
          <dgm:hierBranch val="init"/>
        </dgm:presLayoutVars>
      </dgm:prSet>
      <dgm:spPr/>
    </dgm:pt>
    <dgm:pt modelId="{9C0281BE-0817-4D5D-96D9-6BEBA8E2EDF0}" type="pres">
      <dgm:prSet presAssocID="{D401036A-5A5D-4981-B896-0820F9A372EC}" presName="rootComposite1" presStyleCnt="0"/>
      <dgm:spPr/>
    </dgm:pt>
    <dgm:pt modelId="{7415FF42-AF39-4D55-AEC4-3816D0ACF7E9}" type="pres">
      <dgm:prSet presAssocID="{D401036A-5A5D-4981-B896-0820F9A372EC}" presName="rootText1" presStyleLbl="node0" presStyleIdx="1" presStyleCnt="5" custScaleX="286728">
        <dgm:presLayoutVars>
          <dgm:chPref val="3"/>
        </dgm:presLayoutVars>
      </dgm:prSet>
      <dgm:spPr>
        <a:prstGeom prst="ellipseRibbon">
          <a:avLst/>
        </a:prstGeom>
      </dgm:spPr>
      <dgm:t>
        <a:bodyPr/>
        <a:lstStyle/>
        <a:p>
          <a:endParaRPr lang="en-US"/>
        </a:p>
      </dgm:t>
    </dgm:pt>
    <dgm:pt modelId="{43458FE7-901D-49CA-89EE-56A86FA2570B}" type="pres">
      <dgm:prSet presAssocID="{D401036A-5A5D-4981-B896-0820F9A372EC}" presName="rootConnector1" presStyleLbl="node1" presStyleIdx="0" presStyleCnt="0"/>
      <dgm:spPr/>
      <dgm:t>
        <a:bodyPr/>
        <a:lstStyle/>
        <a:p>
          <a:endParaRPr lang="en-US"/>
        </a:p>
      </dgm:t>
    </dgm:pt>
    <dgm:pt modelId="{8A53A7E5-59F7-43C9-BF33-C353E854B9B5}" type="pres">
      <dgm:prSet presAssocID="{D401036A-5A5D-4981-B896-0820F9A372EC}" presName="hierChild2" presStyleCnt="0"/>
      <dgm:spPr/>
    </dgm:pt>
    <dgm:pt modelId="{17AA2A5A-80AB-4DE0-A728-11E3EF5982A0}" type="pres">
      <dgm:prSet presAssocID="{D401036A-5A5D-4981-B896-0820F9A372EC}" presName="hierChild3" presStyleCnt="0"/>
      <dgm:spPr/>
    </dgm:pt>
    <dgm:pt modelId="{6A1C3124-D1FA-4678-8D12-F9A767EF8E86}" type="pres">
      <dgm:prSet presAssocID="{19749E1D-5459-4C8A-807D-ADFB9A5CFA50}" presName="hierRoot1" presStyleCnt="0">
        <dgm:presLayoutVars>
          <dgm:hierBranch val="init"/>
        </dgm:presLayoutVars>
      </dgm:prSet>
      <dgm:spPr/>
    </dgm:pt>
    <dgm:pt modelId="{47F5CDC1-4486-4678-A19C-C4B3EBE4C646}" type="pres">
      <dgm:prSet presAssocID="{19749E1D-5459-4C8A-807D-ADFB9A5CFA50}" presName="rootComposite1" presStyleCnt="0"/>
      <dgm:spPr/>
    </dgm:pt>
    <dgm:pt modelId="{E8376181-C9C8-4522-BE93-A44A056BCA3F}" type="pres">
      <dgm:prSet presAssocID="{19749E1D-5459-4C8A-807D-ADFB9A5CFA50}" presName="rootText1" presStyleLbl="node0" presStyleIdx="2" presStyleCnt="5" custScaleX="286728">
        <dgm:presLayoutVars>
          <dgm:chPref val="3"/>
        </dgm:presLayoutVars>
      </dgm:prSet>
      <dgm:spPr>
        <a:prstGeom prst="ellipseRibbon">
          <a:avLst/>
        </a:prstGeom>
      </dgm:spPr>
      <dgm:t>
        <a:bodyPr/>
        <a:lstStyle/>
        <a:p>
          <a:endParaRPr lang="en-US"/>
        </a:p>
      </dgm:t>
    </dgm:pt>
    <dgm:pt modelId="{31F83176-196D-42CE-930F-B95070763CA7}" type="pres">
      <dgm:prSet presAssocID="{19749E1D-5459-4C8A-807D-ADFB9A5CFA50}" presName="rootConnector1" presStyleLbl="node1" presStyleIdx="0" presStyleCnt="0"/>
      <dgm:spPr/>
      <dgm:t>
        <a:bodyPr/>
        <a:lstStyle/>
        <a:p>
          <a:endParaRPr lang="en-US"/>
        </a:p>
      </dgm:t>
    </dgm:pt>
    <dgm:pt modelId="{D2676A7A-CB0B-4C1E-AFB7-ADA37D67742D}" type="pres">
      <dgm:prSet presAssocID="{19749E1D-5459-4C8A-807D-ADFB9A5CFA50}" presName="hierChild2" presStyleCnt="0"/>
      <dgm:spPr/>
    </dgm:pt>
    <dgm:pt modelId="{1F1D4ED3-3F60-4619-8509-147DF20642D0}" type="pres">
      <dgm:prSet presAssocID="{19749E1D-5459-4C8A-807D-ADFB9A5CFA50}" presName="hierChild3" presStyleCnt="0"/>
      <dgm:spPr/>
    </dgm:pt>
    <dgm:pt modelId="{C78D8702-5449-4D84-8B90-023F4D483A9E}" type="pres">
      <dgm:prSet presAssocID="{C926B8B3-B234-4C48-A58C-31CB972DA9CB}" presName="hierRoot1" presStyleCnt="0">
        <dgm:presLayoutVars>
          <dgm:hierBranch val="init"/>
        </dgm:presLayoutVars>
      </dgm:prSet>
      <dgm:spPr/>
    </dgm:pt>
    <dgm:pt modelId="{08078DF0-F4A2-4437-B035-B5B0094E99E1}" type="pres">
      <dgm:prSet presAssocID="{C926B8B3-B234-4C48-A58C-31CB972DA9CB}" presName="rootComposite1" presStyleCnt="0"/>
      <dgm:spPr/>
    </dgm:pt>
    <dgm:pt modelId="{187E8320-6D6E-4BDD-B523-A4F14586A10F}" type="pres">
      <dgm:prSet presAssocID="{C926B8B3-B234-4C48-A58C-31CB972DA9CB}" presName="rootText1" presStyleLbl="node0" presStyleIdx="3" presStyleCnt="5" custScaleX="286728">
        <dgm:presLayoutVars>
          <dgm:chPref val="3"/>
        </dgm:presLayoutVars>
      </dgm:prSet>
      <dgm:spPr>
        <a:prstGeom prst="ellipseRibbon">
          <a:avLst/>
        </a:prstGeom>
      </dgm:spPr>
      <dgm:t>
        <a:bodyPr/>
        <a:lstStyle/>
        <a:p>
          <a:endParaRPr lang="en-US"/>
        </a:p>
      </dgm:t>
    </dgm:pt>
    <dgm:pt modelId="{5B2B05FB-9B4B-4DFE-A923-AE4EEB7E8725}" type="pres">
      <dgm:prSet presAssocID="{C926B8B3-B234-4C48-A58C-31CB972DA9CB}" presName="rootConnector1" presStyleLbl="node1" presStyleIdx="0" presStyleCnt="0"/>
      <dgm:spPr/>
      <dgm:t>
        <a:bodyPr/>
        <a:lstStyle/>
        <a:p>
          <a:endParaRPr lang="en-US"/>
        </a:p>
      </dgm:t>
    </dgm:pt>
    <dgm:pt modelId="{4D3F84EA-982F-4AA9-ABA0-33788A96B59C}" type="pres">
      <dgm:prSet presAssocID="{C926B8B3-B234-4C48-A58C-31CB972DA9CB}" presName="hierChild2" presStyleCnt="0"/>
      <dgm:spPr/>
    </dgm:pt>
    <dgm:pt modelId="{54037FAC-A6C9-4868-A4C0-41CAE0755536}" type="pres">
      <dgm:prSet presAssocID="{C926B8B3-B234-4C48-A58C-31CB972DA9CB}" presName="hierChild3" presStyleCnt="0"/>
      <dgm:spPr/>
    </dgm:pt>
    <dgm:pt modelId="{C48A146D-C6E7-4122-9D72-F49A343AD279}" type="pres">
      <dgm:prSet presAssocID="{AD583665-E6A7-42BF-BE7E-2E03AB1ED78F}" presName="hierRoot1" presStyleCnt="0">
        <dgm:presLayoutVars>
          <dgm:hierBranch val="init"/>
        </dgm:presLayoutVars>
      </dgm:prSet>
      <dgm:spPr/>
    </dgm:pt>
    <dgm:pt modelId="{F3CD2EA0-8B55-4D7B-8D40-D20881053304}" type="pres">
      <dgm:prSet presAssocID="{AD583665-E6A7-42BF-BE7E-2E03AB1ED78F}" presName="rootComposite1" presStyleCnt="0"/>
      <dgm:spPr/>
    </dgm:pt>
    <dgm:pt modelId="{6182ADE2-CCE4-439E-8F76-23674A05AA78}" type="pres">
      <dgm:prSet presAssocID="{AD583665-E6A7-42BF-BE7E-2E03AB1ED78F}" presName="rootText1" presStyleLbl="node0" presStyleIdx="4" presStyleCnt="5" custScaleX="286728">
        <dgm:presLayoutVars>
          <dgm:chPref val="3"/>
        </dgm:presLayoutVars>
      </dgm:prSet>
      <dgm:spPr>
        <a:prstGeom prst="ellipseRibbon">
          <a:avLst/>
        </a:prstGeom>
      </dgm:spPr>
      <dgm:t>
        <a:bodyPr/>
        <a:lstStyle/>
        <a:p>
          <a:endParaRPr lang="en-US"/>
        </a:p>
      </dgm:t>
    </dgm:pt>
    <dgm:pt modelId="{CCA020FF-2C57-4292-8E92-4222715B4DD5}" type="pres">
      <dgm:prSet presAssocID="{AD583665-E6A7-42BF-BE7E-2E03AB1ED78F}" presName="rootConnector1" presStyleLbl="node1" presStyleIdx="0" presStyleCnt="0"/>
      <dgm:spPr/>
      <dgm:t>
        <a:bodyPr/>
        <a:lstStyle/>
        <a:p>
          <a:endParaRPr lang="en-US"/>
        </a:p>
      </dgm:t>
    </dgm:pt>
    <dgm:pt modelId="{CADBDDEF-C65A-4F0C-B998-B63B86DE3BB7}" type="pres">
      <dgm:prSet presAssocID="{AD583665-E6A7-42BF-BE7E-2E03AB1ED78F}" presName="hierChild2" presStyleCnt="0"/>
      <dgm:spPr/>
    </dgm:pt>
    <dgm:pt modelId="{45FA293C-650E-4C5F-966B-4687DBE728E3}" type="pres">
      <dgm:prSet presAssocID="{AD583665-E6A7-42BF-BE7E-2E03AB1ED78F}" presName="hierChild3" presStyleCnt="0"/>
      <dgm:spPr/>
    </dgm:pt>
  </dgm:ptLst>
  <dgm:cxnLst>
    <dgm:cxn modelId="{5EDB9E5C-F8F9-49F5-A44B-5C38F137036E}" srcId="{6ED11592-760D-43EA-A463-E92A787882EF}" destId="{D401036A-5A5D-4981-B896-0820F9A372EC}" srcOrd="1" destOrd="0" parTransId="{1C54BF85-86E4-454E-A958-A4F15D2ED627}" sibTransId="{0B93C3E2-E47C-427D-B556-F4F28F59FF59}"/>
    <dgm:cxn modelId="{4EE4A802-7B4C-4E48-ACFA-451A99420247}" srcId="{6ED11592-760D-43EA-A463-E92A787882EF}" destId="{19749E1D-5459-4C8A-807D-ADFB9A5CFA50}" srcOrd="2" destOrd="0" parTransId="{8681B669-4819-42A6-BD0B-CF55035C4529}" sibTransId="{1DC8BD83-D077-4095-902F-BF797A6A84E5}"/>
    <dgm:cxn modelId="{534F8759-32D2-4E2B-A10F-58E4502A58A1}" type="presOf" srcId="{C926B8B3-B234-4C48-A58C-31CB972DA9CB}" destId="{5B2B05FB-9B4B-4DFE-A923-AE4EEB7E8725}" srcOrd="1" destOrd="0" presId="urn:microsoft.com/office/officeart/2009/3/layout/HorizontalOrganizationChart"/>
    <dgm:cxn modelId="{1739E0AF-1E72-4A69-B878-A5F802467EA0}" type="presOf" srcId="{19749E1D-5459-4C8A-807D-ADFB9A5CFA50}" destId="{E8376181-C9C8-4522-BE93-A44A056BCA3F}" srcOrd="0" destOrd="0" presId="urn:microsoft.com/office/officeart/2009/3/layout/HorizontalOrganizationChart"/>
    <dgm:cxn modelId="{521FC6E2-67F6-4A1E-A6CE-638069C4DB45}" srcId="{6ED11592-760D-43EA-A463-E92A787882EF}" destId="{AD583665-E6A7-42BF-BE7E-2E03AB1ED78F}" srcOrd="4" destOrd="0" parTransId="{DDC37838-F4FB-4F50-B760-AB851B35932E}" sibTransId="{0D3C41E0-8C85-4624-974E-92949E020EC6}"/>
    <dgm:cxn modelId="{63F726DC-AB79-47BF-9AB5-18EB6844090D}" type="presOf" srcId="{FA518076-5FE2-44B9-87B1-1610A98D597E}" destId="{D1C36141-D3A3-4B90-80BD-0BB3117A9C97}" srcOrd="0" destOrd="0" presId="urn:microsoft.com/office/officeart/2009/3/layout/HorizontalOrganizationChart"/>
    <dgm:cxn modelId="{1B190D73-44C3-4332-8037-332F3AA6CCCB}" type="presOf" srcId="{D401036A-5A5D-4981-B896-0820F9A372EC}" destId="{43458FE7-901D-49CA-89EE-56A86FA2570B}" srcOrd="1" destOrd="0" presId="urn:microsoft.com/office/officeart/2009/3/layout/HorizontalOrganizationChart"/>
    <dgm:cxn modelId="{4C1BFF8A-360C-4FF6-96C1-2D8B3407C511}" type="presOf" srcId="{19749E1D-5459-4C8A-807D-ADFB9A5CFA50}" destId="{31F83176-196D-42CE-930F-B95070763CA7}" srcOrd="1" destOrd="0" presId="urn:microsoft.com/office/officeart/2009/3/layout/HorizontalOrganizationChart"/>
    <dgm:cxn modelId="{50E96292-C29D-4E47-832C-1B9B47EB621A}" type="presOf" srcId="{6ED11592-760D-43EA-A463-E92A787882EF}" destId="{6F7FDD8C-CDDD-4470-A820-3AFE77F6FE48}" srcOrd="0" destOrd="0" presId="urn:microsoft.com/office/officeart/2009/3/layout/HorizontalOrganizationChart"/>
    <dgm:cxn modelId="{4D19B92C-B50E-4F8A-9914-376644294E1B}" type="presOf" srcId="{AD583665-E6A7-42BF-BE7E-2E03AB1ED78F}" destId="{6182ADE2-CCE4-439E-8F76-23674A05AA78}" srcOrd="0" destOrd="0" presId="urn:microsoft.com/office/officeart/2009/3/layout/HorizontalOrganizationChart"/>
    <dgm:cxn modelId="{651A0D56-E11F-4444-AAAA-31DC7D52D30B}" type="presOf" srcId="{D401036A-5A5D-4981-B896-0820F9A372EC}" destId="{7415FF42-AF39-4D55-AEC4-3816D0ACF7E9}" srcOrd="0" destOrd="0" presId="urn:microsoft.com/office/officeart/2009/3/layout/HorizontalOrganizationChart"/>
    <dgm:cxn modelId="{1D594643-0AB1-432A-BDCD-E32F9B4E165C}" type="presOf" srcId="{C926B8B3-B234-4C48-A58C-31CB972DA9CB}" destId="{187E8320-6D6E-4BDD-B523-A4F14586A10F}" srcOrd="0" destOrd="0" presId="urn:microsoft.com/office/officeart/2009/3/layout/HorizontalOrganizationChart"/>
    <dgm:cxn modelId="{76CBE127-3C8F-4C5C-9C78-38399832B344}" type="presOf" srcId="{FA518076-5FE2-44B9-87B1-1610A98D597E}" destId="{6AAF9739-2FFB-4687-8B8F-020736A18B2C}" srcOrd="1" destOrd="0" presId="urn:microsoft.com/office/officeart/2009/3/layout/HorizontalOrganizationChart"/>
    <dgm:cxn modelId="{E587797C-8A05-4527-8E34-76F3076BD8CD}" type="presOf" srcId="{AD583665-E6A7-42BF-BE7E-2E03AB1ED78F}" destId="{CCA020FF-2C57-4292-8E92-4222715B4DD5}" srcOrd="1" destOrd="0" presId="urn:microsoft.com/office/officeart/2009/3/layout/HorizontalOrganizationChart"/>
    <dgm:cxn modelId="{DEA6804C-6424-4786-BE7B-BD3EB0CD6EF1}" srcId="{6ED11592-760D-43EA-A463-E92A787882EF}" destId="{FA518076-5FE2-44B9-87B1-1610A98D597E}" srcOrd="0" destOrd="0" parTransId="{335F5697-4285-4C6A-95AF-5A68024EAF16}" sibTransId="{7CC220C2-12F2-4192-8A8C-2175D9FB2D93}"/>
    <dgm:cxn modelId="{917A5117-7E0F-4F53-A865-1085F1840EC0}" srcId="{6ED11592-760D-43EA-A463-E92A787882EF}" destId="{C926B8B3-B234-4C48-A58C-31CB972DA9CB}" srcOrd="3" destOrd="0" parTransId="{33FD4550-7F7E-414C-9090-31016A4129C9}" sibTransId="{F5BBF750-4ABB-4842-B9CA-6FAF1A48E16A}"/>
    <dgm:cxn modelId="{796DF6A6-6897-4CC8-A392-0087D7CA6533}" type="presParOf" srcId="{6F7FDD8C-CDDD-4470-A820-3AFE77F6FE48}" destId="{8B4A702D-BBBE-44F4-B6D6-58BFFC0FE3EF}" srcOrd="0" destOrd="0" presId="urn:microsoft.com/office/officeart/2009/3/layout/HorizontalOrganizationChart"/>
    <dgm:cxn modelId="{14AADBA2-C1C0-431C-B162-85CF739AB2CE}" type="presParOf" srcId="{8B4A702D-BBBE-44F4-B6D6-58BFFC0FE3EF}" destId="{AF901A47-ADA6-4296-8CE0-C681A5BA534A}" srcOrd="0" destOrd="0" presId="urn:microsoft.com/office/officeart/2009/3/layout/HorizontalOrganizationChart"/>
    <dgm:cxn modelId="{983D17D5-4415-436B-B077-458D6D509D53}" type="presParOf" srcId="{AF901A47-ADA6-4296-8CE0-C681A5BA534A}" destId="{D1C36141-D3A3-4B90-80BD-0BB3117A9C97}" srcOrd="0" destOrd="0" presId="urn:microsoft.com/office/officeart/2009/3/layout/HorizontalOrganizationChart"/>
    <dgm:cxn modelId="{DA95DB21-C655-496D-850E-1FD8C9F80548}" type="presParOf" srcId="{AF901A47-ADA6-4296-8CE0-C681A5BA534A}" destId="{6AAF9739-2FFB-4687-8B8F-020736A18B2C}" srcOrd="1" destOrd="0" presId="urn:microsoft.com/office/officeart/2009/3/layout/HorizontalOrganizationChart"/>
    <dgm:cxn modelId="{0B44AE65-7DFA-4017-A090-D2A7EEE7406B}" type="presParOf" srcId="{8B4A702D-BBBE-44F4-B6D6-58BFFC0FE3EF}" destId="{726CFE7B-C920-4CC5-B868-53A301C5E9E1}" srcOrd="1" destOrd="0" presId="urn:microsoft.com/office/officeart/2009/3/layout/HorizontalOrganizationChart"/>
    <dgm:cxn modelId="{0DD9A08A-28C2-469F-96EA-30F397BBAED5}" type="presParOf" srcId="{8B4A702D-BBBE-44F4-B6D6-58BFFC0FE3EF}" destId="{C6128E4D-26A6-4CEA-8757-E955CFFCA428}" srcOrd="2" destOrd="0" presId="urn:microsoft.com/office/officeart/2009/3/layout/HorizontalOrganizationChart"/>
    <dgm:cxn modelId="{390BE6BF-E0BD-4321-A604-0C4B9E943714}" type="presParOf" srcId="{6F7FDD8C-CDDD-4470-A820-3AFE77F6FE48}" destId="{EADE8503-2413-41E7-8595-DF081CC73251}" srcOrd="1" destOrd="0" presId="urn:microsoft.com/office/officeart/2009/3/layout/HorizontalOrganizationChart"/>
    <dgm:cxn modelId="{38C83D58-6272-45E3-BCED-43F61CF38C2D}" type="presParOf" srcId="{EADE8503-2413-41E7-8595-DF081CC73251}" destId="{9C0281BE-0817-4D5D-96D9-6BEBA8E2EDF0}" srcOrd="0" destOrd="0" presId="urn:microsoft.com/office/officeart/2009/3/layout/HorizontalOrganizationChart"/>
    <dgm:cxn modelId="{E6824867-3B43-4251-9BAC-DD1494074E26}" type="presParOf" srcId="{9C0281BE-0817-4D5D-96D9-6BEBA8E2EDF0}" destId="{7415FF42-AF39-4D55-AEC4-3816D0ACF7E9}" srcOrd="0" destOrd="0" presId="urn:microsoft.com/office/officeart/2009/3/layout/HorizontalOrganizationChart"/>
    <dgm:cxn modelId="{BDF04AB9-3008-4722-89F8-53EBA28C353C}" type="presParOf" srcId="{9C0281BE-0817-4D5D-96D9-6BEBA8E2EDF0}" destId="{43458FE7-901D-49CA-89EE-56A86FA2570B}" srcOrd="1" destOrd="0" presId="urn:microsoft.com/office/officeart/2009/3/layout/HorizontalOrganizationChart"/>
    <dgm:cxn modelId="{86632F6D-48CB-4E47-A051-4FD8CB483487}" type="presParOf" srcId="{EADE8503-2413-41E7-8595-DF081CC73251}" destId="{8A53A7E5-59F7-43C9-BF33-C353E854B9B5}" srcOrd="1" destOrd="0" presId="urn:microsoft.com/office/officeart/2009/3/layout/HorizontalOrganizationChart"/>
    <dgm:cxn modelId="{F241DFF7-CB78-48CB-A567-29A15A0A7BAD}" type="presParOf" srcId="{EADE8503-2413-41E7-8595-DF081CC73251}" destId="{17AA2A5A-80AB-4DE0-A728-11E3EF5982A0}" srcOrd="2" destOrd="0" presId="urn:microsoft.com/office/officeart/2009/3/layout/HorizontalOrganizationChart"/>
    <dgm:cxn modelId="{B50135E0-7644-4C30-A65C-E35853279315}" type="presParOf" srcId="{6F7FDD8C-CDDD-4470-A820-3AFE77F6FE48}" destId="{6A1C3124-D1FA-4678-8D12-F9A767EF8E86}" srcOrd="2" destOrd="0" presId="urn:microsoft.com/office/officeart/2009/3/layout/HorizontalOrganizationChart"/>
    <dgm:cxn modelId="{7159724B-057D-4926-B827-CE93C5C170C8}" type="presParOf" srcId="{6A1C3124-D1FA-4678-8D12-F9A767EF8E86}" destId="{47F5CDC1-4486-4678-A19C-C4B3EBE4C646}" srcOrd="0" destOrd="0" presId="urn:microsoft.com/office/officeart/2009/3/layout/HorizontalOrganizationChart"/>
    <dgm:cxn modelId="{A8B60ED5-F082-468B-AF01-FE01E30770FB}" type="presParOf" srcId="{47F5CDC1-4486-4678-A19C-C4B3EBE4C646}" destId="{E8376181-C9C8-4522-BE93-A44A056BCA3F}" srcOrd="0" destOrd="0" presId="urn:microsoft.com/office/officeart/2009/3/layout/HorizontalOrganizationChart"/>
    <dgm:cxn modelId="{430D96A6-156E-47D3-B5AF-A3F369EDA8D4}" type="presParOf" srcId="{47F5CDC1-4486-4678-A19C-C4B3EBE4C646}" destId="{31F83176-196D-42CE-930F-B95070763CA7}" srcOrd="1" destOrd="0" presId="urn:microsoft.com/office/officeart/2009/3/layout/HorizontalOrganizationChart"/>
    <dgm:cxn modelId="{E68FDDD4-A98E-45BA-81F8-BFEF8D6D887C}" type="presParOf" srcId="{6A1C3124-D1FA-4678-8D12-F9A767EF8E86}" destId="{D2676A7A-CB0B-4C1E-AFB7-ADA37D67742D}" srcOrd="1" destOrd="0" presId="urn:microsoft.com/office/officeart/2009/3/layout/HorizontalOrganizationChart"/>
    <dgm:cxn modelId="{69F2679B-04CE-436C-8152-79ABB92F6A70}" type="presParOf" srcId="{6A1C3124-D1FA-4678-8D12-F9A767EF8E86}" destId="{1F1D4ED3-3F60-4619-8509-147DF20642D0}" srcOrd="2" destOrd="0" presId="urn:microsoft.com/office/officeart/2009/3/layout/HorizontalOrganizationChart"/>
    <dgm:cxn modelId="{2ACAAB5B-AD52-4DD6-9CA5-2D553F1F8096}" type="presParOf" srcId="{6F7FDD8C-CDDD-4470-A820-3AFE77F6FE48}" destId="{C78D8702-5449-4D84-8B90-023F4D483A9E}" srcOrd="3" destOrd="0" presId="urn:microsoft.com/office/officeart/2009/3/layout/HorizontalOrganizationChart"/>
    <dgm:cxn modelId="{E5E8785B-1614-4ED1-84CA-06EB949A5767}" type="presParOf" srcId="{C78D8702-5449-4D84-8B90-023F4D483A9E}" destId="{08078DF0-F4A2-4437-B035-B5B0094E99E1}" srcOrd="0" destOrd="0" presId="urn:microsoft.com/office/officeart/2009/3/layout/HorizontalOrganizationChart"/>
    <dgm:cxn modelId="{0590467B-C70B-4C00-8904-4B7B680811E2}" type="presParOf" srcId="{08078DF0-F4A2-4437-B035-B5B0094E99E1}" destId="{187E8320-6D6E-4BDD-B523-A4F14586A10F}" srcOrd="0" destOrd="0" presId="urn:microsoft.com/office/officeart/2009/3/layout/HorizontalOrganizationChart"/>
    <dgm:cxn modelId="{DDC2D050-280F-4503-8A07-1CFFA1D17638}" type="presParOf" srcId="{08078DF0-F4A2-4437-B035-B5B0094E99E1}" destId="{5B2B05FB-9B4B-4DFE-A923-AE4EEB7E8725}" srcOrd="1" destOrd="0" presId="urn:microsoft.com/office/officeart/2009/3/layout/HorizontalOrganizationChart"/>
    <dgm:cxn modelId="{A7656467-CF47-4CAA-853F-AD265822580F}" type="presParOf" srcId="{C78D8702-5449-4D84-8B90-023F4D483A9E}" destId="{4D3F84EA-982F-4AA9-ABA0-33788A96B59C}" srcOrd="1" destOrd="0" presId="urn:microsoft.com/office/officeart/2009/3/layout/HorizontalOrganizationChart"/>
    <dgm:cxn modelId="{F9817C23-E9FA-4E57-8104-0CC8075F3691}" type="presParOf" srcId="{C78D8702-5449-4D84-8B90-023F4D483A9E}" destId="{54037FAC-A6C9-4868-A4C0-41CAE0755536}" srcOrd="2" destOrd="0" presId="urn:microsoft.com/office/officeart/2009/3/layout/HorizontalOrganizationChart"/>
    <dgm:cxn modelId="{3C7B2617-08BE-4848-83E7-53C7EF9C839E}" type="presParOf" srcId="{6F7FDD8C-CDDD-4470-A820-3AFE77F6FE48}" destId="{C48A146D-C6E7-4122-9D72-F49A343AD279}" srcOrd="4" destOrd="0" presId="urn:microsoft.com/office/officeart/2009/3/layout/HorizontalOrganizationChart"/>
    <dgm:cxn modelId="{A972BFB0-652A-4972-BDC2-4454E47C5272}" type="presParOf" srcId="{C48A146D-C6E7-4122-9D72-F49A343AD279}" destId="{F3CD2EA0-8B55-4D7B-8D40-D20881053304}" srcOrd="0" destOrd="0" presId="urn:microsoft.com/office/officeart/2009/3/layout/HorizontalOrganizationChart"/>
    <dgm:cxn modelId="{97A5BB58-1E4C-4649-9F39-CF91A2573D29}" type="presParOf" srcId="{F3CD2EA0-8B55-4D7B-8D40-D20881053304}" destId="{6182ADE2-CCE4-439E-8F76-23674A05AA78}" srcOrd="0" destOrd="0" presId="urn:microsoft.com/office/officeart/2009/3/layout/HorizontalOrganizationChart"/>
    <dgm:cxn modelId="{90E192E4-9E21-4250-8194-5674218123C9}" type="presParOf" srcId="{F3CD2EA0-8B55-4D7B-8D40-D20881053304}" destId="{CCA020FF-2C57-4292-8E92-4222715B4DD5}" srcOrd="1" destOrd="0" presId="urn:microsoft.com/office/officeart/2009/3/layout/HorizontalOrganizationChart"/>
    <dgm:cxn modelId="{570E986C-FC8B-4E81-BFBC-0E1EC30FC4F1}" type="presParOf" srcId="{C48A146D-C6E7-4122-9D72-F49A343AD279}" destId="{CADBDDEF-C65A-4F0C-B998-B63B86DE3BB7}" srcOrd="1" destOrd="0" presId="urn:microsoft.com/office/officeart/2009/3/layout/HorizontalOrganizationChart"/>
    <dgm:cxn modelId="{7CF20F71-0DA6-4717-A728-C2E3ED710B54}" type="presParOf" srcId="{C48A146D-C6E7-4122-9D72-F49A343AD279}" destId="{45FA293C-650E-4C5F-966B-4687DBE728E3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FDEADF-95D6-4209-85CC-3C63012ED349}">
      <dsp:nvSpPr>
        <dsp:cNvPr id="0" name=""/>
        <dsp:cNvSpPr/>
      </dsp:nvSpPr>
      <dsp:spPr>
        <a:xfrm>
          <a:off x="883918" y="513"/>
          <a:ext cx="2240282" cy="105053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smtClean="0"/>
            <a:t>What is Islam?</a:t>
          </a:r>
          <a:endParaRPr lang="en-US" sz="2800" kern="1200"/>
        </a:p>
      </dsp:txBody>
      <dsp:txXfrm>
        <a:off x="935201" y="51796"/>
        <a:ext cx="2137716" cy="9479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8FF729-153D-4F9C-B66C-3D8524128DB2}">
      <dsp:nvSpPr>
        <dsp:cNvPr id="0" name=""/>
        <dsp:cNvSpPr/>
      </dsp:nvSpPr>
      <dsp:spPr>
        <a:xfrm rot="5400000">
          <a:off x="3556473" y="149528"/>
          <a:ext cx="2287405" cy="1990042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------</a:t>
          </a:r>
          <a:endParaRPr lang="en-US" sz="3000" kern="1200" dirty="0"/>
        </a:p>
      </dsp:txBody>
      <dsp:txXfrm rot="-5400000">
        <a:off x="4015269" y="357301"/>
        <a:ext cx="1369812" cy="1574497"/>
      </dsp:txXfrm>
    </dsp:sp>
    <dsp:sp modelId="{BEB06D39-9553-4807-BA88-FF10689DDE8A}">
      <dsp:nvSpPr>
        <dsp:cNvPr id="0" name=""/>
        <dsp:cNvSpPr/>
      </dsp:nvSpPr>
      <dsp:spPr>
        <a:xfrm>
          <a:off x="5755585" y="458328"/>
          <a:ext cx="2552744" cy="13724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 </a:t>
          </a:r>
          <a:endParaRPr lang="en-US" sz="3000" kern="1200" dirty="0"/>
        </a:p>
      </dsp:txBody>
      <dsp:txXfrm>
        <a:off x="5755585" y="458328"/>
        <a:ext cx="2552744" cy="1372443"/>
      </dsp:txXfrm>
    </dsp:sp>
    <dsp:sp modelId="{3D289C67-0D7E-4128-B542-F5F47EF95774}">
      <dsp:nvSpPr>
        <dsp:cNvPr id="0" name=""/>
        <dsp:cNvSpPr/>
      </dsp:nvSpPr>
      <dsp:spPr>
        <a:xfrm rot="5400000">
          <a:off x="1407227" y="149528"/>
          <a:ext cx="2287405" cy="1990042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----</a:t>
          </a:r>
          <a:endParaRPr lang="en-US" sz="3600" kern="1200" dirty="0"/>
        </a:p>
      </dsp:txBody>
      <dsp:txXfrm rot="-5400000">
        <a:off x="1866023" y="357301"/>
        <a:ext cx="1369812" cy="1574497"/>
      </dsp:txXfrm>
    </dsp:sp>
    <dsp:sp modelId="{867887F2-04F3-43A8-8D1F-DD9499B7428A}">
      <dsp:nvSpPr>
        <dsp:cNvPr id="0" name=""/>
        <dsp:cNvSpPr/>
      </dsp:nvSpPr>
      <dsp:spPr>
        <a:xfrm rot="5400000">
          <a:off x="2477733" y="2091078"/>
          <a:ext cx="2287405" cy="1990042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Pillars of Islam</a:t>
          </a:r>
          <a:endParaRPr lang="en-US" sz="3000" kern="1200" dirty="0"/>
        </a:p>
      </dsp:txBody>
      <dsp:txXfrm rot="-5400000">
        <a:off x="2936529" y="2298851"/>
        <a:ext cx="1369812" cy="1574497"/>
      </dsp:txXfrm>
    </dsp:sp>
    <dsp:sp modelId="{7AF83CAE-56D5-43CD-99CC-25CAD116DBEA}">
      <dsp:nvSpPr>
        <dsp:cNvPr id="0" name=""/>
        <dsp:cNvSpPr/>
      </dsp:nvSpPr>
      <dsp:spPr>
        <a:xfrm>
          <a:off x="73669" y="2399878"/>
          <a:ext cx="2470398" cy="13724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 </a:t>
          </a:r>
          <a:endParaRPr lang="en-US" sz="3000" kern="1200" dirty="0"/>
        </a:p>
      </dsp:txBody>
      <dsp:txXfrm>
        <a:off x="73669" y="2399878"/>
        <a:ext cx="2470398" cy="1372443"/>
      </dsp:txXfrm>
    </dsp:sp>
    <dsp:sp modelId="{6B1F9D2A-1DAF-4BCA-BCC8-6F1883B2B5CD}">
      <dsp:nvSpPr>
        <dsp:cNvPr id="0" name=""/>
        <dsp:cNvSpPr/>
      </dsp:nvSpPr>
      <dsp:spPr>
        <a:xfrm rot="5400000">
          <a:off x="4626979" y="2091078"/>
          <a:ext cx="2287405" cy="1990042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----</a:t>
          </a:r>
          <a:endParaRPr lang="en-US" sz="3600" kern="1200" dirty="0"/>
        </a:p>
      </dsp:txBody>
      <dsp:txXfrm rot="-5400000">
        <a:off x="5085775" y="2298851"/>
        <a:ext cx="1369812" cy="1574497"/>
      </dsp:txXfrm>
    </dsp:sp>
    <dsp:sp modelId="{2D26F6D9-3EE5-46FE-B3A8-69945153786C}">
      <dsp:nvSpPr>
        <dsp:cNvPr id="0" name=""/>
        <dsp:cNvSpPr/>
      </dsp:nvSpPr>
      <dsp:spPr>
        <a:xfrm rot="5400000">
          <a:off x="3556473" y="4032628"/>
          <a:ext cx="2287405" cy="1990042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------</a:t>
          </a:r>
          <a:endParaRPr lang="en-US" sz="3000" kern="1200" dirty="0"/>
        </a:p>
      </dsp:txBody>
      <dsp:txXfrm rot="-5400000">
        <a:off x="4015269" y="4240401"/>
        <a:ext cx="1369812" cy="1574497"/>
      </dsp:txXfrm>
    </dsp:sp>
    <dsp:sp modelId="{3A2BB413-4DD5-4111-AE55-CF3B6D70D3AE}">
      <dsp:nvSpPr>
        <dsp:cNvPr id="0" name=""/>
        <dsp:cNvSpPr/>
      </dsp:nvSpPr>
      <dsp:spPr>
        <a:xfrm>
          <a:off x="5755585" y="4341428"/>
          <a:ext cx="2552744" cy="13724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 </a:t>
          </a:r>
          <a:endParaRPr lang="en-US" sz="3000" kern="1200" dirty="0"/>
        </a:p>
      </dsp:txBody>
      <dsp:txXfrm>
        <a:off x="5755585" y="4341428"/>
        <a:ext cx="2552744" cy="1372443"/>
      </dsp:txXfrm>
    </dsp:sp>
    <dsp:sp modelId="{DDB33338-9167-46BF-9EA1-A8B32AED4263}">
      <dsp:nvSpPr>
        <dsp:cNvPr id="0" name=""/>
        <dsp:cNvSpPr/>
      </dsp:nvSpPr>
      <dsp:spPr>
        <a:xfrm rot="5400000">
          <a:off x="1407227" y="4032628"/>
          <a:ext cx="2287405" cy="1990042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----</a:t>
          </a:r>
          <a:endParaRPr lang="en-US" sz="3600" kern="1200" dirty="0"/>
        </a:p>
      </dsp:txBody>
      <dsp:txXfrm rot="-5400000">
        <a:off x="1866023" y="4240401"/>
        <a:ext cx="1369812" cy="15744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C36141-D3A3-4B90-80BD-0BB3117A9C97}">
      <dsp:nvSpPr>
        <dsp:cNvPr id="0" name=""/>
        <dsp:cNvSpPr/>
      </dsp:nvSpPr>
      <dsp:spPr>
        <a:xfrm>
          <a:off x="492422" y="1069"/>
          <a:ext cx="7122516" cy="757640"/>
        </a:xfrm>
        <a:prstGeom prst="ellipseRibb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 </a:t>
          </a:r>
          <a:endParaRPr lang="en-US" sz="3500" kern="1200" dirty="0"/>
        </a:p>
      </dsp:txBody>
      <dsp:txXfrm>
        <a:off x="2273051" y="190479"/>
        <a:ext cx="3561258" cy="544554"/>
      </dsp:txXfrm>
    </dsp:sp>
    <dsp:sp modelId="{7415FF42-AF39-4D55-AEC4-3816D0ACF7E9}">
      <dsp:nvSpPr>
        <dsp:cNvPr id="0" name=""/>
        <dsp:cNvSpPr/>
      </dsp:nvSpPr>
      <dsp:spPr>
        <a:xfrm>
          <a:off x="492422" y="1069218"/>
          <a:ext cx="7122516" cy="757640"/>
        </a:xfrm>
        <a:prstGeom prst="ellipseRibb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 </a:t>
          </a:r>
          <a:endParaRPr lang="en-US" sz="3500" kern="1200" dirty="0"/>
        </a:p>
      </dsp:txBody>
      <dsp:txXfrm>
        <a:off x="2273051" y="1258628"/>
        <a:ext cx="3561258" cy="544554"/>
      </dsp:txXfrm>
    </dsp:sp>
    <dsp:sp modelId="{E8376181-C9C8-4522-BE93-A44A056BCA3F}">
      <dsp:nvSpPr>
        <dsp:cNvPr id="0" name=""/>
        <dsp:cNvSpPr/>
      </dsp:nvSpPr>
      <dsp:spPr>
        <a:xfrm>
          <a:off x="492422" y="2137367"/>
          <a:ext cx="7122516" cy="757640"/>
        </a:xfrm>
        <a:prstGeom prst="ellipseRibb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 </a:t>
          </a:r>
          <a:endParaRPr lang="en-US" sz="3500" kern="1200" dirty="0"/>
        </a:p>
      </dsp:txBody>
      <dsp:txXfrm>
        <a:off x="2273051" y="2326777"/>
        <a:ext cx="3561258" cy="544554"/>
      </dsp:txXfrm>
    </dsp:sp>
    <dsp:sp modelId="{187E8320-6D6E-4BDD-B523-A4F14586A10F}">
      <dsp:nvSpPr>
        <dsp:cNvPr id="0" name=""/>
        <dsp:cNvSpPr/>
      </dsp:nvSpPr>
      <dsp:spPr>
        <a:xfrm>
          <a:off x="492422" y="3205516"/>
          <a:ext cx="7122516" cy="757640"/>
        </a:xfrm>
        <a:prstGeom prst="ellipseRibb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 </a:t>
          </a:r>
          <a:endParaRPr lang="en-US" sz="3500" kern="1200" dirty="0"/>
        </a:p>
      </dsp:txBody>
      <dsp:txXfrm>
        <a:off x="2273051" y="3394926"/>
        <a:ext cx="3561258" cy="544554"/>
      </dsp:txXfrm>
    </dsp:sp>
    <dsp:sp modelId="{6182ADE2-CCE4-439E-8F76-23674A05AA78}">
      <dsp:nvSpPr>
        <dsp:cNvPr id="0" name=""/>
        <dsp:cNvSpPr/>
      </dsp:nvSpPr>
      <dsp:spPr>
        <a:xfrm>
          <a:off x="492422" y="4273665"/>
          <a:ext cx="7122516" cy="757640"/>
        </a:xfrm>
        <a:prstGeom prst="ellipseRibb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 </a:t>
          </a:r>
          <a:endParaRPr lang="en-US" sz="3500" kern="1200" dirty="0"/>
        </a:p>
      </dsp:txBody>
      <dsp:txXfrm>
        <a:off x="2273051" y="4463075"/>
        <a:ext cx="3561258" cy="5445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E0B005-2AE5-42C9-B616-DDF03E584870}" type="datetimeFigureOut">
              <a:rPr lang="en-US" smtClean="0"/>
              <a:pPr/>
              <a:t>12/25/2014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22A684-6476-44B2-90FD-2F1C88619D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930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12/25/2014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229600" cy="2590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6600" dirty="0" smtClean="0"/>
              <a:t>Who narrated this </a:t>
            </a:r>
            <a:r>
              <a:rPr lang="en-US" sz="6600" dirty="0" err="1" smtClean="0"/>
              <a:t>hadith</a:t>
            </a:r>
            <a:r>
              <a:rPr lang="en-US" sz="6600" dirty="0" smtClean="0"/>
              <a:t>?</a:t>
            </a:r>
            <a:endParaRPr lang="en-US" sz="6600" dirty="0"/>
          </a:p>
        </p:txBody>
      </p:sp>
      <p:pic>
        <p:nvPicPr>
          <p:cNvPr id="16386" name="Picture 2" descr="http://www.smoothjazznetwork.com/kennyandsandy/wp-content/uploads/question-mar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16700" y="3657600"/>
            <a:ext cx="2019300" cy="255690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6400800"/>
            <a:ext cx="5322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Happy Land for Islamic Teachings-Hadith 02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81000"/>
            <a:ext cx="6235700" cy="2590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300" dirty="0" smtClean="0"/>
              <a:t>Type true or false:</a:t>
            </a:r>
          </a:p>
          <a:p>
            <a:pPr marL="0" indent="0">
              <a:buNone/>
            </a:pPr>
            <a:endParaRPr lang="en-US" sz="23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/>
              <a:t>The man who visited the Prophet peace be upon him was wearing a white thobe.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/>
              <a:t>This hadith was narrated  by Abu Al </a:t>
            </a:r>
            <a:r>
              <a:rPr lang="en-US" sz="2300" dirty="0" err="1" smtClean="0"/>
              <a:t>Khattab</a:t>
            </a:r>
            <a:r>
              <a:rPr lang="en-US" sz="23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/>
              <a:t>The companions did not know the man.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/>
              <a:t>The man asked the Prophet peace be upon him about Islam.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/>
              <a:t>The man came to the Prophet peace be upon him when the Prophet peace be upon him was alone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16386" name="Picture 2" descr="http://www.smoothjazznetwork.com/kennyandsandy/wp-content/uploads/question-mar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17592" y="4038600"/>
            <a:ext cx="1718408" cy="217590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6400800"/>
            <a:ext cx="5322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Happy Land for Islamic Teachings-Hadith 02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105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906853164"/>
              </p:ext>
            </p:extLst>
          </p:nvPr>
        </p:nvGraphicFramePr>
        <p:xfrm>
          <a:off x="-304800" y="2743200"/>
          <a:ext cx="4008120" cy="1051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3451131"/>
              </p:ext>
            </p:extLst>
          </p:nvPr>
        </p:nvGraphicFramePr>
        <p:xfrm>
          <a:off x="1524000" y="228600"/>
          <a:ext cx="83820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001405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57800"/>
            <a:ext cx="8183880" cy="1051560"/>
          </a:xfrm>
        </p:spPr>
        <p:txBody>
          <a:bodyPr/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What is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Iman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?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4349073"/>
              </p:ext>
            </p:extLst>
          </p:nvPr>
        </p:nvGraphicFramePr>
        <p:xfrm>
          <a:off x="503238" y="530225"/>
          <a:ext cx="8107362" cy="5032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3270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86251"/>
            <a:ext cx="5410200" cy="517351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74263"/>
            <a:ext cx="8183880" cy="777240"/>
          </a:xfrm>
        </p:spPr>
        <p:txBody>
          <a:bodyPr/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What is Ahsan?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093720"/>
            <a:ext cx="3384564" cy="3028648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200400" y="586251"/>
            <a:ext cx="5440680" cy="2207240"/>
          </a:xfrm>
          <a:prstGeom prst="wedgeEllipseCallout">
            <a:avLst>
              <a:gd name="adj1" fmla="val 20916"/>
              <a:gd name="adj2" fmla="val 6004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/>
              <a:t>Close your eyes, remind yourself that He is watching. Your deeds, your patience will never go wasted. Remind  yourself it is all being written down for later. </a:t>
            </a:r>
          </a:p>
          <a:p>
            <a:r>
              <a:rPr lang="en-US" sz="1600" dirty="0" smtClean="0"/>
              <a:t>Open your eyes and keep going</a:t>
            </a:r>
            <a:endParaRPr 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5257800" y="3284605"/>
            <a:ext cx="16160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lgerian" panose="04020705040A02060702" pitchFamily="82" charset="0"/>
              </a:rPr>
              <a:t>Allah </a:t>
            </a:r>
            <a:r>
              <a:rPr lang="en-US" sz="2000" b="1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lgerian" panose="04020705040A02060702" pitchFamily="82" charset="0"/>
              </a:rPr>
              <a:t>swt</a:t>
            </a:r>
            <a:r>
              <a:rPr lang="en-US" sz="20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lgerian" panose="04020705040A02060702" pitchFamily="82" charset="0"/>
              </a:rPr>
              <a:t> </a:t>
            </a:r>
          </a:p>
          <a:p>
            <a:pPr algn="ctr"/>
            <a:r>
              <a:rPr lang="en-US" sz="20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lgerian" panose="04020705040A02060702" pitchFamily="82" charset="0"/>
              </a:rPr>
              <a:t>is watching 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6497" y="958447"/>
            <a:ext cx="32797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Prophet peace </a:t>
            </a:r>
          </a:p>
          <a:p>
            <a:r>
              <a:rPr lang="en-US" dirty="0" smtClean="0"/>
              <a:t>be upon him said </a:t>
            </a:r>
          </a:p>
          <a:p>
            <a:endParaRPr lang="en-US" dirty="0" smtClean="0"/>
          </a:p>
          <a:p>
            <a:r>
              <a:rPr lang="en-US" dirty="0" smtClean="0"/>
              <a:t>Ahsan is  -------------------</a:t>
            </a:r>
          </a:p>
          <a:p>
            <a:endParaRPr lang="en-US" dirty="0"/>
          </a:p>
          <a:p>
            <a:r>
              <a:rPr lang="en-US" dirty="0" smtClean="0"/>
              <a:t>------------------------------</a:t>
            </a:r>
          </a:p>
          <a:p>
            <a:endParaRPr lang="en-US" dirty="0" smtClean="0"/>
          </a:p>
          <a:p>
            <a:r>
              <a:rPr lang="en-US" dirty="0" smtClean="0"/>
              <a:t>------------------------------</a:t>
            </a:r>
          </a:p>
          <a:p>
            <a:endParaRPr lang="en-US" dirty="0"/>
          </a:p>
          <a:p>
            <a:r>
              <a:rPr lang="en-US" dirty="0" smtClean="0"/>
              <a:t>------------------------------</a:t>
            </a:r>
          </a:p>
          <a:p>
            <a:endParaRPr lang="en-US" dirty="0"/>
          </a:p>
          <a:p>
            <a:r>
              <a:rPr lang="en-US" dirty="0" smtClean="0"/>
              <a:t>------------------------------</a:t>
            </a:r>
          </a:p>
          <a:p>
            <a:endParaRPr lang="en-US" dirty="0" smtClean="0"/>
          </a:p>
          <a:p>
            <a:r>
              <a:rPr lang="en-US" dirty="0" smtClean="0"/>
              <a:t>------------------------------</a:t>
            </a:r>
          </a:p>
          <a:p>
            <a:endParaRPr lang="en-US" dirty="0"/>
          </a:p>
          <a:p>
            <a:r>
              <a:rPr lang="en-US" dirty="0" smtClean="0"/>
              <a:t>------------------------------</a:t>
            </a:r>
          </a:p>
        </p:txBody>
      </p:sp>
    </p:spTree>
    <p:extLst>
      <p:ext uri="{BB962C8B-B14F-4D97-AF65-F5344CB8AC3E}">
        <p14:creationId xmlns:p14="http://schemas.microsoft.com/office/powerpoint/2010/main" val="1554766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7" presetClass="emph" presetSubtype="0" fill="remove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  <p:bldP spid="11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661</TotalTime>
  <Words>173</Words>
  <Application>Microsoft Office PowerPoint</Application>
  <PresentationFormat>On-screen Show (4:3)</PresentationFormat>
  <Paragraphs>47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Algerian</vt:lpstr>
      <vt:lpstr>Calibri</vt:lpstr>
      <vt:lpstr>Verdana</vt:lpstr>
      <vt:lpstr>Wingdings 2</vt:lpstr>
      <vt:lpstr>Aspect</vt:lpstr>
      <vt:lpstr>PowerPoint Presentation</vt:lpstr>
      <vt:lpstr>PowerPoint Presentation</vt:lpstr>
      <vt:lpstr>PowerPoint Presentation</vt:lpstr>
      <vt:lpstr>What is Iman?</vt:lpstr>
      <vt:lpstr>What is Ahsan?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Hadith 01</dc:title>
  <dc:creator>Toshiba</dc:creator>
  <cp:lastModifiedBy>Nabila Butt</cp:lastModifiedBy>
  <cp:revision>49</cp:revision>
  <dcterms:created xsi:type="dcterms:W3CDTF">2006-08-16T00:00:00Z</dcterms:created>
  <dcterms:modified xsi:type="dcterms:W3CDTF">2014-12-25T06:34:34Z</dcterms:modified>
</cp:coreProperties>
</file>