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6" r:id="rId2"/>
    <p:sldId id="265" r:id="rId3"/>
    <p:sldId id="266" r:id="rId4"/>
    <p:sldId id="269" r:id="rId5"/>
    <p:sldId id="264" r:id="rId6"/>
    <p:sldId id="262"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54" d="100"/>
          <a:sy n="54" d="100"/>
        </p:scale>
        <p:origin x="-1530"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9107D9C-35E2-4FE9-B000-E1D78EEB53A5}" type="doc">
      <dgm:prSet loTypeId="urn:microsoft.com/office/officeart/2005/8/layout/radial4" loCatId="relationship" qsTypeId="urn:microsoft.com/office/officeart/2005/8/quickstyle/simple3" qsCatId="simple" csTypeId="urn:microsoft.com/office/officeart/2005/8/colors/colorful4" csCatId="colorful" phldr="1"/>
      <dgm:spPr/>
      <dgm:t>
        <a:bodyPr/>
        <a:lstStyle/>
        <a:p>
          <a:endParaRPr lang="en-US"/>
        </a:p>
      </dgm:t>
    </dgm:pt>
    <dgm:pt modelId="{8BB67C26-E253-48D8-BEB4-70070F3FD78E}">
      <dgm:prSet phldrT="[Text]"/>
      <dgm:spPr/>
      <dgm:t>
        <a:bodyPr/>
        <a:lstStyle/>
        <a:p>
          <a:r>
            <a:rPr lang="en-US" b="1" dirty="0" smtClean="0">
              <a:solidFill>
                <a:srgbClr val="0070C0"/>
              </a:solidFill>
            </a:rPr>
            <a:t>His teachers were amazed because he was…</a:t>
          </a:r>
        </a:p>
      </dgm:t>
    </dgm:pt>
    <dgm:pt modelId="{D168BB57-C21F-443B-A28A-D1D9037649C9}" type="parTrans" cxnId="{8F5BD183-C7B5-4AB3-8B34-4B12692BB077}">
      <dgm:prSet/>
      <dgm:spPr/>
      <dgm:t>
        <a:bodyPr/>
        <a:lstStyle/>
        <a:p>
          <a:endParaRPr lang="en-US"/>
        </a:p>
      </dgm:t>
    </dgm:pt>
    <dgm:pt modelId="{58FCED6B-EF04-4E6B-9CE5-CAD2E4A455FC}" type="sibTrans" cxnId="{8F5BD183-C7B5-4AB3-8B34-4B12692BB077}">
      <dgm:prSet/>
      <dgm:spPr/>
      <dgm:t>
        <a:bodyPr/>
        <a:lstStyle/>
        <a:p>
          <a:endParaRPr lang="en-US"/>
        </a:p>
      </dgm:t>
    </dgm:pt>
    <dgm:pt modelId="{5013E4FC-706C-4632-AE17-1AB052E36A8D}">
      <dgm:prSet phldrT="[Text]" custT="1"/>
      <dgm:spPr/>
      <dgm:t>
        <a:bodyPr/>
        <a:lstStyle/>
        <a:p>
          <a:r>
            <a:rPr lang="en-US" sz="3200" dirty="0" smtClean="0"/>
            <a:t>-----</a:t>
          </a:r>
          <a:endParaRPr lang="en-US" sz="3200" dirty="0"/>
        </a:p>
      </dgm:t>
    </dgm:pt>
    <dgm:pt modelId="{A7764D0B-5EE4-49A9-B17A-4DA8D0061CA2}" type="parTrans" cxnId="{64559134-0255-4DCE-B2D6-13E40C967215}">
      <dgm:prSet/>
      <dgm:spPr>
        <a:solidFill>
          <a:schemeClr val="accent6">
            <a:lumMod val="75000"/>
          </a:schemeClr>
        </a:solidFill>
      </dgm:spPr>
      <dgm:t>
        <a:bodyPr/>
        <a:lstStyle/>
        <a:p>
          <a:endParaRPr lang="en-US"/>
        </a:p>
      </dgm:t>
    </dgm:pt>
    <dgm:pt modelId="{AE6705B3-4C09-49E3-9F62-877DCD51293C}" type="sibTrans" cxnId="{64559134-0255-4DCE-B2D6-13E40C967215}">
      <dgm:prSet/>
      <dgm:spPr/>
      <dgm:t>
        <a:bodyPr/>
        <a:lstStyle/>
        <a:p>
          <a:endParaRPr lang="en-US"/>
        </a:p>
      </dgm:t>
    </dgm:pt>
    <dgm:pt modelId="{BA0133D2-23B3-4672-8E42-1E8832BAA757}">
      <dgm:prSet phldrT="[Text]" custT="1"/>
      <dgm:spPr/>
      <dgm:t>
        <a:bodyPr/>
        <a:lstStyle/>
        <a:p>
          <a:r>
            <a:rPr lang="en-US" sz="3200" dirty="0" smtClean="0"/>
            <a:t> ------</a:t>
          </a:r>
          <a:endParaRPr lang="en-US" sz="3200" dirty="0"/>
        </a:p>
      </dgm:t>
    </dgm:pt>
    <dgm:pt modelId="{F56480BC-150D-442C-B08F-A538364C974D}" type="parTrans" cxnId="{4305546E-AA49-4004-8F6D-1FB884BE6EC2}">
      <dgm:prSet/>
      <dgm:spPr>
        <a:solidFill>
          <a:schemeClr val="accent6">
            <a:lumMod val="75000"/>
          </a:schemeClr>
        </a:solidFill>
      </dgm:spPr>
      <dgm:t>
        <a:bodyPr/>
        <a:lstStyle/>
        <a:p>
          <a:endParaRPr lang="en-US"/>
        </a:p>
      </dgm:t>
    </dgm:pt>
    <dgm:pt modelId="{641F04C5-F0F0-44C6-962C-0BDF9F78119A}" type="sibTrans" cxnId="{4305546E-AA49-4004-8F6D-1FB884BE6EC2}">
      <dgm:prSet/>
      <dgm:spPr/>
      <dgm:t>
        <a:bodyPr/>
        <a:lstStyle/>
        <a:p>
          <a:endParaRPr lang="en-US"/>
        </a:p>
      </dgm:t>
    </dgm:pt>
    <dgm:pt modelId="{7AE4C83A-D296-43A0-A588-8170164AD652}">
      <dgm:prSet phldrT="[Text]" custT="1"/>
      <dgm:spPr/>
      <dgm:t>
        <a:bodyPr/>
        <a:lstStyle/>
        <a:p>
          <a:r>
            <a:rPr lang="en-US" sz="3200" dirty="0" smtClean="0"/>
            <a:t>------</a:t>
          </a:r>
          <a:endParaRPr lang="en-US" sz="3200" dirty="0"/>
        </a:p>
      </dgm:t>
    </dgm:pt>
    <dgm:pt modelId="{1FA3CF96-5731-48FB-A0DE-AF4B6BAEFC18}" type="parTrans" cxnId="{A45A649C-03E5-49E5-BDFE-54CD24750BA4}">
      <dgm:prSet/>
      <dgm:spPr>
        <a:solidFill>
          <a:schemeClr val="accent6">
            <a:lumMod val="75000"/>
          </a:schemeClr>
        </a:solidFill>
      </dgm:spPr>
      <dgm:t>
        <a:bodyPr/>
        <a:lstStyle/>
        <a:p>
          <a:endParaRPr lang="en-US"/>
        </a:p>
      </dgm:t>
    </dgm:pt>
    <dgm:pt modelId="{4B1BD512-F6A5-4107-8E40-A083270F39FD}" type="sibTrans" cxnId="{A45A649C-03E5-49E5-BDFE-54CD24750BA4}">
      <dgm:prSet/>
      <dgm:spPr/>
      <dgm:t>
        <a:bodyPr/>
        <a:lstStyle/>
        <a:p>
          <a:endParaRPr lang="en-US"/>
        </a:p>
      </dgm:t>
    </dgm:pt>
    <dgm:pt modelId="{10FF2A6D-1246-4C2B-A49F-20494C09521A}">
      <dgm:prSet custT="1"/>
      <dgm:spPr/>
      <dgm:t>
        <a:bodyPr/>
        <a:lstStyle/>
        <a:p>
          <a:r>
            <a:rPr lang="en-US" sz="3200" dirty="0" smtClean="0"/>
            <a:t>------</a:t>
          </a:r>
          <a:endParaRPr lang="en-US" sz="3200" dirty="0"/>
        </a:p>
      </dgm:t>
    </dgm:pt>
    <dgm:pt modelId="{201491BA-3485-4FD7-96D7-7E412BEC74B7}" type="parTrans" cxnId="{783AD1DA-D7B7-440F-BE99-2E77CBA4AB33}">
      <dgm:prSet/>
      <dgm:spPr>
        <a:solidFill>
          <a:schemeClr val="accent6">
            <a:lumMod val="75000"/>
          </a:schemeClr>
        </a:solidFill>
      </dgm:spPr>
      <dgm:t>
        <a:bodyPr/>
        <a:lstStyle/>
        <a:p>
          <a:endParaRPr lang="en-US"/>
        </a:p>
      </dgm:t>
    </dgm:pt>
    <dgm:pt modelId="{05F5CB32-1F44-4586-B022-E1C8C9DE331A}" type="sibTrans" cxnId="{783AD1DA-D7B7-440F-BE99-2E77CBA4AB33}">
      <dgm:prSet/>
      <dgm:spPr/>
      <dgm:t>
        <a:bodyPr/>
        <a:lstStyle/>
        <a:p>
          <a:endParaRPr lang="en-US"/>
        </a:p>
      </dgm:t>
    </dgm:pt>
    <dgm:pt modelId="{EFD367E9-09A1-49CC-AC12-8899778B0CD0}" type="pres">
      <dgm:prSet presAssocID="{69107D9C-35E2-4FE9-B000-E1D78EEB53A5}" presName="cycle" presStyleCnt="0">
        <dgm:presLayoutVars>
          <dgm:chMax val="1"/>
          <dgm:dir/>
          <dgm:animLvl val="ctr"/>
          <dgm:resizeHandles val="exact"/>
        </dgm:presLayoutVars>
      </dgm:prSet>
      <dgm:spPr/>
      <dgm:t>
        <a:bodyPr/>
        <a:lstStyle/>
        <a:p>
          <a:endParaRPr lang="en-US"/>
        </a:p>
      </dgm:t>
    </dgm:pt>
    <dgm:pt modelId="{A67C44DF-F2E1-47F2-AAFE-B62A638DF7D8}" type="pres">
      <dgm:prSet presAssocID="{8BB67C26-E253-48D8-BEB4-70070F3FD78E}" presName="centerShape" presStyleLbl="node0" presStyleIdx="0" presStyleCnt="1" custScaleX="157750" custScaleY="164078"/>
      <dgm:spPr>
        <a:prstGeom prst="irregularSeal1">
          <a:avLst/>
        </a:prstGeom>
      </dgm:spPr>
      <dgm:t>
        <a:bodyPr/>
        <a:lstStyle/>
        <a:p>
          <a:endParaRPr lang="en-US"/>
        </a:p>
      </dgm:t>
    </dgm:pt>
    <dgm:pt modelId="{B6933D5E-34D4-4724-B4ED-8727E3DC7089}" type="pres">
      <dgm:prSet presAssocID="{201491BA-3485-4FD7-96D7-7E412BEC74B7}" presName="parTrans" presStyleLbl="bgSibTrans2D1" presStyleIdx="0" presStyleCnt="4"/>
      <dgm:spPr/>
      <dgm:t>
        <a:bodyPr/>
        <a:lstStyle/>
        <a:p>
          <a:endParaRPr lang="en-US"/>
        </a:p>
      </dgm:t>
    </dgm:pt>
    <dgm:pt modelId="{EB77E54D-1EB2-43A0-8ECB-1260C7252FA6}" type="pres">
      <dgm:prSet presAssocID="{10FF2A6D-1246-4C2B-A49F-20494C09521A}" presName="node" presStyleLbl="node1" presStyleIdx="0" presStyleCnt="4">
        <dgm:presLayoutVars>
          <dgm:bulletEnabled val="1"/>
        </dgm:presLayoutVars>
      </dgm:prSet>
      <dgm:spPr>
        <a:prstGeom prst="flowChartMagneticTape">
          <a:avLst/>
        </a:prstGeom>
      </dgm:spPr>
      <dgm:t>
        <a:bodyPr/>
        <a:lstStyle/>
        <a:p>
          <a:endParaRPr lang="en-US"/>
        </a:p>
      </dgm:t>
    </dgm:pt>
    <dgm:pt modelId="{620BBC5A-60D4-40C7-8F90-EB89F8B23074}" type="pres">
      <dgm:prSet presAssocID="{A7764D0B-5EE4-49A9-B17A-4DA8D0061CA2}" presName="parTrans" presStyleLbl="bgSibTrans2D1" presStyleIdx="1" presStyleCnt="4"/>
      <dgm:spPr/>
      <dgm:t>
        <a:bodyPr/>
        <a:lstStyle/>
        <a:p>
          <a:endParaRPr lang="en-US"/>
        </a:p>
      </dgm:t>
    </dgm:pt>
    <dgm:pt modelId="{893942D8-AF45-4A03-8FCA-0D60F3E1046D}" type="pres">
      <dgm:prSet presAssocID="{5013E4FC-706C-4632-AE17-1AB052E36A8D}" presName="node" presStyleLbl="node1" presStyleIdx="1" presStyleCnt="4">
        <dgm:presLayoutVars>
          <dgm:bulletEnabled val="1"/>
        </dgm:presLayoutVars>
      </dgm:prSet>
      <dgm:spPr>
        <a:prstGeom prst="flowChartMagneticTape">
          <a:avLst/>
        </a:prstGeom>
      </dgm:spPr>
      <dgm:t>
        <a:bodyPr/>
        <a:lstStyle/>
        <a:p>
          <a:endParaRPr lang="en-US"/>
        </a:p>
      </dgm:t>
    </dgm:pt>
    <dgm:pt modelId="{E482409C-30A9-4225-9C27-3DFB8A6820DB}" type="pres">
      <dgm:prSet presAssocID="{F56480BC-150D-442C-B08F-A538364C974D}" presName="parTrans" presStyleLbl="bgSibTrans2D1" presStyleIdx="2" presStyleCnt="4"/>
      <dgm:spPr/>
      <dgm:t>
        <a:bodyPr/>
        <a:lstStyle/>
        <a:p>
          <a:endParaRPr lang="en-US"/>
        </a:p>
      </dgm:t>
    </dgm:pt>
    <dgm:pt modelId="{B31B97FC-4364-43A9-BCD8-979E40C8A48D}" type="pres">
      <dgm:prSet presAssocID="{BA0133D2-23B3-4672-8E42-1E8832BAA757}" presName="node" presStyleLbl="node1" presStyleIdx="2" presStyleCnt="4">
        <dgm:presLayoutVars>
          <dgm:bulletEnabled val="1"/>
        </dgm:presLayoutVars>
      </dgm:prSet>
      <dgm:spPr>
        <a:prstGeom prst="flowChartMagneticTape">
          <a:avLst/>
        </a:prstGeom>
      </dgm:spPr>
      <dgm:t>
        <a:bodyPr/>
        <a:lstStyle/>
        <a:p>
          <a:endParaRPr lang="en-US"/>
        </a:p>
      </dgm:t>
    </dgm:pt>
    <dgm:pt modelId="{98079A7E-F046-4ACC-A6B1-ACD04C6AE834}" type="pres">
      <dgm:prSet presAssocID="{1FA3CF96-5731-48FB-A0DE-AF4B6BAEFC18}" presName="parTrans" presStyleLbl="bgSibTrans2D1" presStyleIdx="3" presStyleCnt="4"/>
      <dgm:spPr/>
      <dgm:t>
        <a:bodyPr/>
        <a:lstStyle/>
        <a:p>
          <a:endParaRPr lang="en-US"/>
        </a:p>
      </dgm:t>
    </dgm:pt>
    <dgm:pt modelId="{2008509B-111E-4CFA-9004-F8F93A7D0F6E}" type="pres">
      <dgm:prSet presAssocID="{7AE4C83A-D296-43A0-A588-8170164AD652}" presName="node" presStyleLbl="node1" presStyleIdx="3" presStyleCnt="4">
        <dgm:presLayoutVars>
          <dgm:bulletEnabled val="1"/>
        </dgm:presLayoutVars>
      </dgm:prSet>
      <dgm:spPr>
        <a:prstGeom prst="flowChartMagneticTape">
          <a:avLst/>
        </a:prstGeom>
      </dgm:spPr>
      <dgm:t>
        <a:bodyPr/>
        <a:lstStyle/>
        <a:p>
          <a:endParaRPr lang="en-US"/>
        </a:p>
      </dgm:t>
    </dgm:pt>
  </dgm:ptLst>
  <dgm:cxnLst>
    <dgm:cxn modelId="{99755CE0-9927-4AB1-9697-4DAAA51FFBC8}" type="presOf" srcId="{8BB67C26-E253-48D8-BEB4-70070F3FD78E}" destId="{A67C44DF-F2E1-47F2-AAFE-B62A638DF7D8}" srcOrd="0" destOrd="0" presId="urn:microsoft.com/office/officeart/2005/8/layout/radial4"/>
    <dgm:cxn modelId="{69971786-9467-4BF0-B8FD-7A39770CB597}" type="presOf" srcId="{BA0133D2-23B3-4672-8E42-1E8832BAA757}" destId="{B31B97FC-4364-43A9-BCD8-979E40C8A48D}" srcOrd="0" destOrd="0" presId="urn:microsoft.com/office/officeart/2005/8/layout/radial4"/>
    <dgm:cxn modelId="{7DDA5BD5-F0B3-40C2-AFE9-E64E86844358}" type="presOf" srcId="{7AE4C83A-D296-43A0-A588-8170164AD652}" destId="{2008509B-111E-4CFA-9004-F8F93A7D0F6E}" srcOrd="0" destOrd="0" presId="urn:microsoft.com/office/officeart/2005/8/layout/radial4"/>
    <dgm:cxn modelId="{783AD1DA-D7B7-440F-BE99-2E77CBA4AB33}" srcId="{8BB67C26-E253-48D8-BEB4-70070F3FD78E}" destId="{10FF2A6D-1246-4C2B-A49F-20494C09521A}" srcOrd="0" destOrd="0" parTransId="{201491BA-3485-4FD7-96D7-7E412BEC74B7}" sibTransId="{05F5CB32-1F44-4586-B022-E1C8C9DE331A}"/>
    <dgm:cxn modelId="{4305546E-AA49-4004-8F6D-1FB884BE6EC2}" srcId="{8BB67C26-E253-48D8-BEB4-70070F3FD78E}" destId="{BA0133D2-23B3-4672-8E42-1E8832BAA757}" srcOrd="2" destOrd="0" parTransId="{F56480BC-150D-442C-B08F-A538364C974D}" sibTransId="{641F04C5-F0F0-44C6-962C-0BDF9F78119A}"/>
    <dgm:cxn modelId="{8F5BD183-C7B5-4AB3-8B34-4B12692BB077}" srcId="{69107D9C-35E2-4FE9-B000-E1D78EEB53A5}" destId="{8BB67C26-E253-48D8-BEB4-70070F3FD78E}" srcOrd="0" destOrd="0" parTransId="{D168BB57-C21F-443B-A28A-D1D9037649C9}" sibTransId="{58FCED6B-EF04-4E6B-9CE5-CAD2E4A455FC}"/>
    <dgm:cxn modelId="{C6077950-4846-4710-9081-C2FE4238CBA9}" type="presOf" srcId="{A7764D0B-5EE4-49A9-B17A-4DA8D0061CA2}" destId="{620BBC5A-60D4-40C7-8F90-EB89F8B23074}" srcOrd="0" destOrd="0" presId="urn:microsoft.com/office/officeart/2005/8/layout/radial4"/>
    <dgm:cxn modelId="{46687E1B-23F9-4760-A645-F81D48FC1594}" type="presOf" srcId="{69107D9C-35E2-4FE9-B000-E1D78EEB53A5}" destId="{EFD367E9-09A1-49CC-AC12-8899778B0CD0}" srcOrd="0" destOrd="0" presId="urn:microsoft.com/office/officeart/2005/8/layout/radial4"/>
    <dgm:cxn modelId="{A45A649C-03E5-49E5-BDFE-54CD24750BA4}" srcId="{8BB67C26-E253-48D8-BEB4-70070F3FD78E}" destId="{7AE4C83A-D296-43A0-A588-8170164AD652}" srcOrd="3" destOrd="0" parTransId="{1FA3CF96-5731-48FB-A0DE-AF4B6BAEFC18}" sibTransId="{4B1BD512-F6A5-4107-8E40-A083270F39FD}"/>
    <dgm:cxn modelId="{B0FB46F4-8CDB-4080-9285-E12ED67A5364}" type="presOf" srcId="{F56480BC-150D-442C-B08F-A538364C974D}" destId="{E482409C-30A9-4225-9C27-3DFB8A6820DB}" srcOrd="0" destOrd="0" presId="urn:microsoft.com/office/officeart/2005/8/layout/radial4"/>
    <dgm:cxn modelId="{0048B2D6-6C57-4662-A004-EA7E77626A6C}" type="presOf" srcId="{10FF2A6D-1246-4C2B-A49F-20494C09521A}" destId="{EB77E54D-1EB2-43A0-8ECB-1260C7252FA6}" srcOrd="0" destOrd="0" presId="urn:microsoft.com/office/officeart/2005/8/layout/radial4"/>
    <dgm:cxn modelId="{64559134-0255-4DCE-B2D6-13E40C967215}" srcId="{8BB67C26-E253-48D8-BEB4-70070F3FD78E}" destId="{5013E4FC-706C-4632-AE17-1AB052E36A8D}" srcOrd="1" destOrd="0" parTransId="{A7764D0B-5EE4-49A9-B17A-4DA8D0061CA2}" sibTransId="{AE6705B3-4C09-49E3-9F62-877DCD51293C}"/>
    <dgm:cxn modelId="{9385A35C-F9DF-4418-B45A-71DCD880E006}" type="presOf" srcId="{201491BA-3485-4FD7-96D7-7E412BEC74B7}" destId="{B6933D5E-34D4-4724-B4ED-8727E3DC7089}" srcOrd="0" destOrd="0" presId="urn:microsoft.com/office/officeart/2005/8/layout/radial4"/>
    <dgm:cxn modelId="{DEF14307-AEE1-405C-8EC6-F2DABD186CA0}" type="presOf" srcId="{5013E4FC-706C-4632-AE17-1AB052E36A8D}" destId="{893942D8-AF45-4A03-8FCA-0D60F3E1046D}" srcOrd="0" destOrd="0" presId="urn:microsoft.com/office/officeart/2005/8/layout/radial4"/>
    <dgm:cxn modelId="{190B3CF1-68DA-4FBF-8504-85C17415C4A3}" type="presOf" srcId="{1FA3CF96-5731-48FB-A0DE-AF4B6BAEFC18}" destId="{98079A7E-F046-4ACC-A6B1-ACD04C6AE834}" srcOrd="0" destOrd="0" presId="urn:microsoft.com/office/officeart/2005/8/layout/radial4"/>
    <dgm:cxn modelId="{C95AEAD0-F6ED-45FD-9231-0F5F31CEA3BE}" type="presParOf" srcId="{EFD367E9-09A1-49CC-AC12-8899778B0CD0}" destId="{A67C44DF-F2E1-47F2-AAFE-B62A638DF7D8}" srcOrd="0" destOrd="0" presId="urn:microsoft.com/office/officeart/2005/8/layout/radial4"/>
    <dgm:cxn modelId="{FCF40A21-8649-4FA2-9DA8-9B408F22235D}" type="presParOf" srcId="{EFD367E9-09A1-49CC-AC12-8899778B0CD0}" destId="{B6933D5E-34D4-4724-B4ED-8727E3DC7089}" srcOrd="1" destOrd="0" presId="urn:microsoft.com/office/officeart/2005/8/layout/radial4"/>
    <dgm:cxn modelId="{FC9670A8-42DD-4C15-BB82-A6611252BCFF}" type="presParOf" srcId="{EFD367E9-09A1-49CC-AC12-8899778B0CD0}" destId="{EB77E54D-1EB2-43A0-8ECB-1260C7252FA6}" srcOrd="2" destOrd="0" presId="urn:microsoft.com/office/officeart/2005/8/layout/radial4"/>
    <dgm:cxn modelId="{D8E3E787-4856-43B5-A4D9-9F229CD62752}" type="presParOf" srcId="{EFD367E9-09A1-49CC-AC12-8899778B0CD0}" destId="{620BBC5A-60D4-40C7-8F90-EB89F8B23074}" srcOrd="3" destOrd="0" presId="urn:microsoft.com/office/officeart/2005/8/layout/radial4"/>
    <dgm:cxn modelId="{598CB0CB-685E-472E-87FF-C96C0CA55E75}" type="presParOf" srcId="{EFD367E9-09A1-49CC-AC12-8899778B0CD0}" destId="{893942D8-AF45-4A03-8FCA-0D60F3E1046D}" srcOrd="4" destOrd="0" presId="urn:microsoft.com/office/officeart/2005/8/layout/radial4"/>
    <dgm:cxn modelId="{9BC55EB0-555A-49A1-AD27-6AEEC69CB98D}" type="presParOf" srcId="{EFD367E9-09A1-49CC-AC12-8899778B0CD0}" destId="{E482409C-30A9-4225-9C27-3DFB8A6820DB}" srcOrd="5" destOrd="0" presId="urn:microsoft.com/office/officeart/2005/8/layout/radial4"/>
    <dgm:cxn modelId="{DF899DBB-01AD-48F8-93A1-492C4C3C8FFB}" type="presParOf" srcId="{EFD367E9-09A1-49CC-AC12-8899778B0CD0}" destId="{B31B97FC-4364-43A9-BCD8-979E40C8A48D}" srcOrd="6" destOrd="0" presId="urn:microsoft.com/office/officeart/2005/8/layout/radial4"/>
    <dgm:cxn modelId="{5BE448E6-E36B-46D8-8D15-428209E5E72B}" type="presParOf" srcId="{EFD367E9-09A1-49CC-AC12-8899778B0CD0}" destId="{98079A7E-F046-4ACC-A6B1-ACD04C6AE834}" srcOrd="7" destOrd="0" presId="urn:microsoft.com/office/officeart/2005/8/layout/radial4"/>
    <dgm:cxn modelId="{7B44EB33-A645-4AF2-A570-E219FEAF6D5F}" type="presParOf" srcId="{EFD367E9-09A1-49CC-AC12-8899778B0CD0}" destId="{2008509B-111E-4CFA-9004-F8F93A7D0F6E}" srcOrd="8" destOrd="0" presId="urn:microsoft.com/office/officeart/2005/8/layout/radial4"/>
  </dgm:cxnLst>
  <dgm:bg/>
  <dgm:whole/>
</dgm:dataModel>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C80EF19-CA5A-4905-8776-5758EDE80423}" type="datetimeFigureOut">
              <a:rPr lang="en-US" smtClean="0"/>
              <a:pPr/>
              <a:t>12/22/2014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E98F001-15F1-4D37-B8B4-240687F12CA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12/22/2014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12/22/2014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12/22/2014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12/22/2014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12/22/2014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048000"/>
            <a:ext cx="7772400" cy="1470025"/>
          </a:xfrm>
        </p:spPr>
        <p:txBody>
          <a:bodyPr>
            <a:noAutofit/>
          </a:bodyPr>
          <a:lstStyle/>
          <a:p>
            <a:r>
              <a:rPr lang="en-US" sz="3600" dirty="0" smtClean="0"/>
              <a:t/>
            </a:r>
            <a:br>
              <a:rPr lang="en-US" sz="3600" dirty="0" smtClean="0"/>
            </a:br>
            <a:r>
              <a:rPr lang="en-US" sz="3600" dirty="0" smtClean="0"/>
              <a:t> </a:t>
            </a:r>
            <a:br>
              <a:rPr lang="en-US" sz="3600" dirty="0" smtClean="0"/>
            </a:br>
            <a:r>
              <a:rPr lang="en-US" sz="3600" dirty="0" smtClean="0"/>
              <a:t/>
            </a:r>
            <a:br>
              <a:rPr lang="en-US" sz="3600" dirty="0" smtClean="0"/>
            </a:br>
            <a:endParaRPr lang="en-US" sz="3600" dirty="0"/>
          </a:p>
        </p:txBody>
      </p:sp>
      <p:sp>
        <p:nvSpPr>
          <p:cNvPr id="5" name="Vertical Scroll 4"/>
          <p:cNvSpPr/>
          <p:nvPr/>
        </p:nvSpPr>
        <p:spPr>
          <a:xfrm>
            <a:off x="762000" y="1295400"/>
            <a:ext cx="7772400" cy="4176236"/>
          </a:xfrm>
          <a:prstGeom prst="verticalScroll">
            <a:avLst/>
          </a:prstGeom>
          <a:blipFill>
            <a:blip r:embed="rId2"/>
            <a:tile tx="0" ty="0" sx="100000" sy="100000" flip="none" algn="tl"/>
          </a:blipFill>
        </p:spPr>
        <p:style>
          <a:lnRef idx="2">
            <a:schemeClr val="accent2">
              <a:shade val="50000"/>
            </a:schemeClr>
          </a:lnRef>
          <a:fillRef idx="1">
            <a:schemeClr val="accent2"/>
          </a:fillRef>
          <a:effectRef idx="0">
            <a:schemeClr val="accent2"/>
          </a:effectRef>
          <a:fontRef idx="minor">
            <a:schemeClr val="lt1"/>
          </a:fontRef>
        </p:style>
        <p:txBody>
          <a:bodyPr wrap="square" lIns="91440" tIns="45720" rIns="91440" bIns="45720">
            <a:spAutoFit/>
          </a:bodyPr>
          <a:lstStyle/>
          <a:p>
            <a:pPr algn="ctr"/>
            <a:r>
              <a:rPr lang="en-US"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Imam </a:t>
            </a:r>
            <a:r>
              <a:rPr lang="en-US" sz="54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Muhyi</a:t>
            </a:r>
            <a:r>
              <a:rPr lang="en-US"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al-Din </a:t>
            </a:r>
          </a:p>
          <a:p>
            <a:pPr algn="ctr"/>
            <a:r>
              <a:rPr lang="en-US"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Abu </a:t>
            </a:r>
            <a:r>
              <a:rPr lang="en-US" sz="54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Zakariya</a:t>
            </a:r>
            <a:r>
              <a:rPr lang="en-US"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54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Yahya</a:t>
            </a:r>
            <a:r>
              <a:rPr lang="en-US"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p>
          <a:p>
            <a:pPr algn="ctr"/>
            <a:r>
              <a:rPr lang="en-US"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bin </a:t>
            </a:r>
            <a:r>
              <a:rPr lang="en-US" sz="54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Sharaf</a:t>
            </a:r>
            <a:r>
              <a:rPr lang="en-US"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al-</a:t>
            </a:r>
            <a:r>
              <a:rPr lang="en-US" sz="54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Nawawi</a:t>
            </a:r>
            <a:endParaRPr lang="en-US"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4" name="Footer Placeholder 3"/>
          <p:cNvSpPr>
            <a:spLocks noGrp="1"/>
          </p:cNvSpPr>
          <p:nvPr>
            <p:ph type="ftr" sz="quarter" idx="11"/>
          </p:nvPr>
        </p:nvSpPr>
        <p:spPr>
          <a:xfrm>
            <a:off x="6019800" y="6248400"/>
            <a:ext cx="2895600" cy="365125"/>
          </a:xfrm>
        </p:spPr>
        <p:style>
          <a:lnRef idx="2">
            <a:schemeClr val="dk1"/>
          </a:lnRef>
          <a:fillRef idx="1">
            <a:schemeClr val="lt1"/>
          </a:fillRef>
          <a:effectRef idx="0">
            <a:schemeClr val="dk1"/>
          </a:effectRef>
          <a:fontRef idx="minor">
            <a:schemeClr val="dk1"/>
          </a:fontRef>
        </p:style>
        <p:txBody>
          <a:bodyPr/>
          <a:lstStyle/>
          <a:p>
            <a:r>
              <a:rPr lang="en-US" b="1" dirty="0" smtClean="0"/>
              <a:t>Happy Land for Islamic Teachings </a:t>
            </a:r>
          </a:p>
          <a:p>
            <a:r>
              <a:rPr lang="en-US" b="1" dirty="0" smtClean="0"/>
              <a:t>(ref: Hadith.com)</a:t>
            </a:r>
            <a:endParaRPr lang="en-US"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3200400" cy="1143000"/>
          </a:xfrm>
        </p:spPr>
        <p:style>
          <a:lnRef idx="1">
            <a:schemeClr val="accent3"/>
          </a:lnRef>
          <a:fillRef idx="2">
            <a:schemeClr val="accent3"/>
          </a:fillRef>
          <a:effectRef idx="1">
            <a:schemeClr val="accent3"/>
          </a:effectRef>
          <a:fontRef idx="minor">
            <a:schemeClr val="dk1"/>
          </a:fontRef>
        </p:style>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Quiz</a:t>
            </a: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Content Placeholder 2"/>
          <p:cNvSpPr>
            <a:spLocks noGrp="1"/>
          </p:cNvSpPr>
          <p:nvPr>
            <p:ph sz="half" idx="1"/>
          </p:nvPr>
        </p:nvSpPr>
        <p:spPr/>
        <p:txBody>
          <a:bodyPr>
            <a:noAutofit/>
          </a:bodyPr>
          <a:lstStyle/>
          <a:p>
            <a:pPr marL="514350" indent="-514350">
              <a:buFont typeface="+mj-lt"/>
              <a:buAutoNum type="arabicPeriod"/>
            </a:pPr>
            <a:r>
              <a:rPr lang="en-US" sz="3600" dirty="0" smtClean="0"/>
              <a:t>Imam </a:t>
            </a:r>
            <a:r>
              <a:rPr lang="en-US" sz="3600" dirty="0" err="1" smtClean="0"/>
              <a:t>Nawawi</a:t>
            </a:r>
            <a:r>
              <a:rPr lang="en-US" sz="3600" dirty="0" smtClean="0"/>
              <a:t> was born in …</a:t>
            </a:r>
          </a:p>
          <a:p>
            <a:pPr marL="514350" indent="-514350">
              <a:buFont typeface="+mj-lt"/>
              <a:buAutoNum type="arabicPeriod"/>
            </a:pPr>
            <a:r>
              <a:rPr lang="en-US" sz="3600" dirty="0" smtClean="0"/>
              <a:t>Imam </a:t>
            </a:r>
            <a:r>
              <a:rPr lang="en-US" sz="3600" dirty="0" err="1" smtClean="0"/>
              <a:t>Nawawi</a:t>
            </a:r>
            <a:r>
              <a:rPr lang="en-US" sz="3600" dirty="0" smtClean="0"/>
              <a:t> was born at…</a:t>
            </a:r>
          </a:p>
          <a:p>
            <a:pPr marL="514350" indent="-514350">
              <a:buFont typeface="+mj-lt"/>
              <a:buAutoNum type="arabicPeriod"/>
            </a:pPr>
            <a:r>
              <a:rPr lang="en-US" sz="3600" dirty="0" smtClean="0"/>
              <a:t>His father’s name was.. </a:t>
            </a:r>
          </a:p>
          <a:p>
            <a:pPr marL="514350" indent="-514350">
              <a:buFont typeface="+mj-lt"/>
              <a:buAutoNum type="arabicPeriod"/>
            </a:pPr>
            <a:r>
              <a:rPr lang="en-US" sz="3600" dirty="0" smtClean="0"/>
              <a:t>His son’s name was…</a:t>
            </a:r>
          </a:p>
          <a:p>
            <a:pPr marL="514350" indent="-514350">
              <a:buFont typeface="+mj-lt"/>
              <a:buAutoNum type="arabicPeriod"/>
            </a:pPr>
            <a:endParaRPr lang="en-US" sz="3600" dirty="0"/>
          </a:p>
        </p:txBody>
      </p:sp>
      <p:sp>
        <p:nvSpPr>
          <p:cNvPr id="4" name="Content Placeholder 3"/>
          <p:cNvSpPr>
            <a:spLocks noGrp="1"/>
          </p:cNvSpPr>
          <p:nvPr>
            <p:ph sz="half" idx="2"/>
          </p:nvPr>
        </p:nvSpPr>
        <p:spPr>
          <a:xfrm>
            <a:off x="4495800" y="685800"/>
            <a:ext cx="4267200" cy="5638800"/>
          </a:xfrm>
        </p:spPr>
        <p:txBody>
          <a:bodyPr>
            <a:normAutofit/>
          </a:bodyPr>
          <a:lstStyle/>
          <a:p>
            <a:pPr marL="514350" indent="-514350">
              <a:buNone/>
            </a:pPr>
            <a:endParaRPr lang="en-US" sz="3600" dirty="0" smtClean="0"/>
          </a:p>
          <a:p>
            <a:pPr marL="514350" indent="-514350">
              <a:buFont typeface="+mj-lt"/>
              <a:buAutoNum type="arabicPeriod"/>
            </a:pPr>
            <a:r>
              <a:rPr lang="en-US" sz="3600" dirty="0" smtClean="0"/>
              <a:t>Answer</a:t>
            </a:r>
          </a:p>
          <a:p>
            <a:pPr marL="514350" indent="-514350">
              <a:buFont typeface="+mj-lt"/>
              <a:buAutoNum type="arabicPeriod"/>
            </a:pPr>
            <a:endParaRPr lang="en-US" sz="3600" dirty="0" smtClean="0"/>
          </a:p>
          <a:p>
            <a:pPr marL="514350" indent="-514350">
              <a:buFont typeface="+mj-lt"/>
              <a:buAutoNum type="arabicPeriod"/>
            </a:pPr>
            <a:r>
              <a:rPr lang="en-US" sz="3600" dirty="0" smtClean="0"/>
              <a:t>Answer</a:t>
            </a:r>
          </a:p>
          <a:p>
            <a:pPr marL="514350" indent="-514350">
              <a:buFont typeface="+mj-lt"/>
              <a:buAutoNum type="arabicPeriod"/>
            </a:pPr>
            <a:endParaRPr lang="en-US" sz="3600" dirty="0" smtClean="0"/>
          </a:p>
          <a:p>
            <a:pPr marL="514350" indent="-514350">
              <a:buFont typeface="+mj-lt"/>
              <a:buAutoNum type="arabicPeriod"/>
            </a:pPr>
            <a:r>
              <a:rPr lang="en-US" sz="3600" dirty="0" smtClean="0"/>
              <a:t>Answer </a:t>
            </a:r>
          </a:p>
          <a:p>
            <a:pPr marL="514350" indent="-514350">
              <a:buFont typeface="+mj-lt"/>
              <a:buAutoNum type="arabicPeriod"/>
            </a:pPr>
            <a:endParaRPr lang="en-US" sz="3600" dirty="0" smtClean="0"/>
          </a:p>
          <a:p>
            <a:pPr marL="514350" indent="-514350">
              <a:buFont typeface="+mj-lt"/>
              <a:buAutoNum type="arabicPeriod"/>
            </a:pPr>
            <a:r>
              <a:rPr lang="en-US" sz="3600" dirty="0" smtClean="0"/>
              <a:t>Answer</a:t>
            </a:r>
            <a:endParaRPr lang="en-US" sz="36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953000"/>
            <a:ext cx="7391400" cy="1524000"/>
          </a:xfrm>
          <a:prstGeom prst="round2DiagRect">
            <a:avLst/>
          </a:prstGeom>
        </p:spPr>
        <p:style>
          <a:lnRef idx="1">
            <a:schemeClr val="accent4"/>
          </a:lnRef>
          <a:fillRef idx="2">
            <a:schemeClr val="accent4"/>
          </a:fillRef>
          <a:effectRef idx="1">
            <a:schemeClr val="accent4"/>
          </a:effectRef>
          <a:fontRef idx="minor">
            <a:schemeClr val="dk1"/>
          </a:fontRef>
        </p:style>
        <p:txBody>
          <a:bodyPr>
            <a:noAutofit/>
          </a:bodyPr>
          <a:lstStyle/>
          <a:p>
            <a:pPr marL="581025" indent="-581025">
              <a:buFont typeface="Wingdings" pitchFamily="2" charset="2"/>
              <a:buChar char="v"/>
              <a:tabLst>
                <a:tab pos="581025" algn="l"/>
              </a:tabLst>
            </a:pPr>
            <a:r>
              <a:rPr lang="en-US" sz="3000" dirty="0" smtClean="0"/>
              <a:t>Whatever books he read, he would write marginal notes and                            on each book. </a:t>
            </a:r>
          </a:p>
          <a:p>
            <a:pPr>
              <a:buFont typeface="Wingdings" pitchFamily="2" charset="2"/>
              <a:buChar char="v"/>
            </a:pPr>
            <a:endParaRPr lang="en-US" sz="3000" dirty="0"/>
          </a:p>
        </p:txBody>
      </p:sp>
      <p:sp>
        <p:nvSpPr>
          <p:cNvPr id="4" name="Round Diagonal Corner Rectangle 3"/>
          <p:cNvSpPr/>
          <p:nvPr/>
        </p:nvSpPr>
        <p:spPr>
          <a:xfrm>
            <a:off x="838200" y="304800"/>
            <a:ext cx="7391400" cy="2656046"/>
          </a:xfrm>
          <a:prstGeom prst="round2Diag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marL="742950" indent="-742950">
              <a:buFont typeface="Wingdings" pitchFamily="2" charset="2"/>
              <a:buChar char="v"/>
            </a:pPr>
            <a:r>
              <a:rPr lang="en-US" sz="3000" dirty="0" smtClean="0"/>
              <a:t>He studied                  , Islamic jurisprudence and principles, </a:t>
            </a:r>
          </a:p>
          <a:p>
            <a:pPr marL="742950" indent="-742950"/>
            <a:r>
              <a:rPr lang="en-US" sz="3000" dirty="0" smtClean="0"/>
              <a:t>         syntax  (organization of words in sentences ) and Etymology (history of words)  from</a:t>
            </a:r>
          </a:p>
        </p:txBody>
      </p:sp>
      <p:sp>
        <p:nvSpPr>
          <p:cNvPr id="5" name="Round Diagonal Corner Rectangle 4"/>
          <p:cNvSpPr/>
          <p:nvPr/>
        </p:nvSpPr>
        <p:spPr>
          <a:xfrm>
            <a:off x="838200" y="2884289"/>
            <a:ext cx="7391400" cy="2145268"/>
          </a:xfrm>
          <a:prstGeom prst="round2Diag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marL="581025" indent="-581025">
              <a:buFont typeface="Wingdings" pitchFamily="2" charset="2"/>
              <a:buChar char="v"/>
            </a:pPr>
            <a:r>
              <a:rPr lang="en-US" sz="3000" dirty="0" smtClean="0"/>
              <a:t>Imam </a:t>
            </a:r>
            <a:r>
              <a:rPr lang="en-US" sz="3000" dirty="0" err="1" smtClean="0"/>
              <a:t>Nawawi</a:t>
            </a:r>
            <a:r>
              <a:rPr lang="en-US" sz="3000" dirty="0" smtClean="0"/>
              <a:t> had endless thirst for                     .                       He used to read twelve lessons daily and wrote commentaries on every lesson. </a:t>
            </a:r>
          </a:p>
        </p:txBody>
      </p:sp>
      <p:sp>
        <p:nvSpPr>
          <p:cNvPr id="6" name="TextBox 5"/>
          <p:cNvSpPr txBox="1"/>
          <p:nvPr/>
        </p:nvSpPr>
        <p:spPr>
          <a:xfrm>
            <a:off x="3581400" y="457200"/>
            <a:ext cx="1329210" cy="523220"/>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US" sz="2800" dirty="0" smtClean="0"/>
              <a:t>              </a:t>
            </a:r>
            <a:endParaRPr lang="en-US" sz="2800" dirty="0"/>
          </a:p>
        </p:txBody>
      </p:sp>
      <p:sp>
        <p:nvSpPr>
          <p:cNvPr id="7" name="TextBox 6"/>
          <p:cNvSpPr txBox="1"/>
          <p:nvPr/>
        </p:nvSpPr>
        <p:spPr>
          <a:xfrm>
            <a:off x="3962400" y="2286000"/>
            <a:ext cx="2473754" cy="523220"/>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pPr marL="742950" indent="-742950"/>
            <a:r>
              <a:rPr lang="en-US" sz="2800" dirty="0" smtClean="0"/>
              <a:t>                            </a:t>
            </a:r>
          </a:p>
        </p:txBody>
      </p:sp>
      <p:sp>
        <p:nvSpPr>
          <p:cNvPr id="9" name="TextBox 8"/>
          <p:cNvSpPr txBox="1"/>
          <p:nvPr/>
        </p:nvSpPr>
        <p:spPr>
          <a:xfrm>
            <a:off x="4724400" y="5562600"/>
            <a:ext cx="2064989" cy="523220"/>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US" sz="2800" dirty="0" smtClean="0"/>
              <a:t>                       </a:t>
            </a:r>
            <a:endParaRPr lang="en-US" sz="2800" dirty="0"/>
          </a:p>
        </p:txBody>
      </p:sp>
      <p:sp>
        <p:nvSpPr>
          <p:cNvPr id="10" name="TextBox 9"/>
          <p:cNvSpPr txBox="1"/>
          <p:nvPr/>
        </p:nvSpPr>
        <p:spPr>
          <a:xfrm>
            <a:off x="1600200" y="3505200"/>
            <a:ext cx="1983235" cy="523220"/>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US" sz="2800" dirty="0" smtClean="0"/>
              <a:t>                      </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 calcmode="lin" valueType="num">
                                      <p:cBhvr additive="base">
                                        <p:cTn id="7" dur="2000" fill="hold"/>
                                        <p:tgtEl>
                                          <p:spTgt spid="4">
                                            <p:bg/>
                                          </p:spTgt>
                                        </p:tgtEl>
                                        <p:attrNameLst>
                                          <p:attrName>ppt_x</p:attrName>
                                        </p:attrNameLst>
                                      </p:cBhvr>
                                      <p:tavLst>
                                        <p:tav tm="0">
                                          <p:val>
                                            <p:strVal val="0-#ppt_w/2"/>
                                          </p:val>
                                        </p:tav>
                                        <p:tav tm="100000">
                                          <p:val>
                                            <p:strVal val="#ppt_x"/>
                                          </p:val>
                                        </p:tav>
                                      </p:tavLst>
                                    </p:anim>
                                    <p:anim calcmode="lin" valueType="num">
                                      <p:cBhvr additive="base">
                                        <p:cTn id="8" dur="2000" fill="hold"/>
                                        <p:tgtEl>
                                          <p:spTgt spid="4">
                                            <p:bg/>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 calcmode="lin" valueType="num">
                                      <p:cBhvr additive="base">
                                        <p:cTn id="11" dur="20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12" dur="2000" fill="hold"/>
                                        <p:tgtEl>
                                          <p:spTgt spid="4">
                                            <p:txEl>
                                              <p:pRg st="0" end="0"/>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 calcmode="lin" valueType="num">
                                      <p:cBhvr additive="base">
                                        <p:cTn id="15" dur="20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16" dur="20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2000" fill="hold"/>
                                        <p:tgtEl>
                                          <p:spTgt spid="5"/>
                                        </p:tgtEl>
                                        <p:attrNameLst>
                                          <p:attrName>ppt_x</p:attrName>
                                        </p:attrNameLst>
                                      </p:cBhvr>
                                      <p:tavLst>
                                        <p:tav tm="0">
                                          <p:val>
                                            <p:strVal val="0-#ppt_w/2"/>
                                          </p:val>
                                        </p:tav>
                                        <p:tav tm="100000">
                                          <p:val>
                                            <p:strVal val="#ppt_x"/>
                                          </p:val>
                                        </p:tav>
                                      </p:tavLst>
                                    </p:anim>
                                    <p:anim calcmode="lin" valueType="num">
                                      <p:cBhvr additive="base">
                                        <p:cTn id="22" dur="20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3">
                                            <p:bg/>
                                          </p:spTgt>
                                        </p:tgtEl>
                                        <p:attrNameLst>
                                          <p:attrName>style.visibility</p:attrName>
                                        </p:attrNameLst>
                                      </p:cBhvr>
                                      <p:to>
                                        <p:strVal val="visible"/>
                                      </p:to>
                                    </p:set>
                                    <p:anim calcmode="lin" valueType="num">
                                      <p:cBhvr additive="base">
                                        <p:cTn id="27" dur="2000" fill="hold"/>
                                        <p:tgtEl>
                                          <p:spTgt spid="3">
                                            <p:bg/>
                                          </p:spTgt>
                                        </p:tgtEl>
                                        <p:attrNameLst>
                                          <p:attrName>ppt_x</p:attrName>
                                        </p:attrNameLst>
                                      </p:cBhvr>
                                      <p:tavLst>
                                        <p:tav tm="0">
                                          <p:val>
                                            <p:strVal val="0-#ppt_w/2"/>
                                          </p:val>
                                        </p:tav>
                                        <p:tav tm="100000">
                                          <p:val>
                                            <p:strVal val="#ppt_x"/>
                                          </p:val>
                                        </p:tav>
                                      </p:tavLst>
                                    </p:anim>
                                    <p:anim calcmode="lin" valueType="num">
                                      <p:cBhvr additive="base">
                                        <p:cTn id="28" dur="2000" fill="hold"/>
                                        <p:tgtEl>
                                          <p:spTgt spid="3">
                                            <p:bg/>
                                          </p:spTgt>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3">
                                            <p:txEl>
                                              <p:pRg st="0" end="0"/>
                                            </p:txEl>
                                          </p:spTgt>
                                        </p:tgtEl>
                                        <p:attrNameLst>
                                          <p:attrName>style.visibility</p:attrName>
                                        </p:attrNameLst>
                                      </p:cBhvr>
                                      <p:to>
                                        <p:strVal val="visible"/>
                                      </p:to>
                                    </p:set>
                                    <p:anim calcmode="lin" valueType="num">
                                      <p:cBhvr additive="base">
                                        <p:cTn id="33" dur="20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34" dur="2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5" presetClass="entr" presetSubtype="0"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p:cTn id="39"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40"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41"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42" dur="1000" fill="hold"/>
                                        <p:tgtEl>
                                          <p:spTgt spid="6"/>
                                        </p:tgtEl>
                                        <p:attrNameLst>
                                          <p:attrName>ppt_h</p:attrName>
                                        </p:attrNameLst>
                                      </p:cBhvr>
                                      <p:tavLst>
                                        <p:tav tm="0">
                                          <p:val>
                                            <p:strVal val="#ppt_h"/>
                                          </p:val>
                                        </p:tav>
                                        <p:tav tm="100000">
                                          <p:val>
                                            <p:strVal val="#ppt_h"/>
                                          </p:val>
                                        </p:tav>
                                      </p:tavLst>
                                    </p:anim>
                                    <p:anim calcmode="lin" valueType="num">
                                      <p:cBhvr>
                                        <p:cTn id="43"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44"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45"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46" dur="1000" decel="50000">
                                          <p:stCondLst>
                                            <p:cond delay="0"/>
                                          </p:stCondLst>
                                        </p:cTn>
                                        <p:tgtEl>
                                          <p:spTgt spid="6"/>
                                        </p:tgtEl>
                                      </p:cBhvr>
                                    </p:animEffect>
                                  </p:childTnLst>
                                </p:cTn>
                              </p:par>
                            </p:childTnLst>
                          </p:cTn>
                        </p:par>
                      </p:childTnLst>
                    </p:cTn>
                  </p:par>
                  <p:par>
                    <p:cTn id="47" fill="hold">
                      <p:stCondLst>
                        <p:cond delay="indefinite"/>
                      </p:stCondLst>
                      <p:childTnLst>
                        <p:par>
                          <p:cTn id="48" fill="hold">
                            <p:stCondLst>
                              <p:cond delay="0"/>
                            </p:stCondLst>
                            <p:childTnLst>
                              <p:par>
                                <p:cTn id="49" presetID="25" presetClass="entr" presetSubtype="0" fill="hold" grpId="0" nodeType="clickEffect">
                                  <p:stCondLst>
                                    <p:cond delay="0"/>
                                  </p:stCondLst>
                                  <p:childTnLst>
                                    <p:set>
                                      <p:cBhvr>
                                        <p:cTn id="50" dur="1" fill="hold">
                                          <p:stCondLst>
                                            <p:cond delay="0"/>
                                          </p:stCondLst>
                                        </p:cTn>
                                        <p:tgtEl>
                                          <p:spTgt spid="7"/>
                                        </p:tgtEl>
                                        <p:attrNameLst>
                                          <p:attrName>style.visibility</p:attrName>
                                        </p:attrNameLst>
                                      </p:cBhvr>
                                      <p:to>
                                        <p:strVal val="visible"/>
                                      </p:to>
                                    </p:set>
                                    <p:anim calcmode="lin" valueType="num">
                                      <p:cBhvr>
                                        <p:cTn id="51"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52"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53"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54" dur="1000" fill="hold"/>
                                        <p:tgtEl>
                                          <p:spTgt spid="7"/>
                                        </p:tgtEl>
                                        <p:attrNameLst>
                                          <p:attrName>ppt_h</p:attrName>
                                        </p:attrNameLst>
                                      </p:cBhvr>
                                      <p:tavLst>
                                        <p:tav tm="0">
                                          <p:val>
                                            <p:strVal val="#ppt_h"/>
                                          </p:val>
                                        </p:tav>
                                        <p:tav tm="100000">
                                          <p:val>
                                            <p:strVal val="#ppt_h"/>
                                          </p:val>
                                        </p:tav>
                                      </p:tavLst>
                                    </p:anim>
                                    <p:anim calcmode="lin" valueType="num">
                                      <p:cBhvr>
                                        <p:cTn id="55"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56"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57"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58" dur="1000" decel="50000">
                                          <p:stCondLst>
                                            <p:cond delay="0"/>
                                          </p:stCondLst>
                                        </p:cTn>
                                        <p:tgtEl>
                                          <p:spTgt spid="7"/>
                                        </p:tgtEl>
                                      </p:cBhvr>
                                    </p:animEffect>
                                  </p:childTnLst>
                                </p:cTn>
                              </p:par>
                            </p:childTnLst>
                          </p:cTn>
                        </p:par>
                      </p:childTnLst>
                    </p:cTn>
                  </p:par>
                  <p:par>
                    <p:cTn id="59" fill="hold">
                      <p:stCondLst>
                        <p:cond delay="indefinite"/>
                      </p:stCondLst>
                      <p:childTnLst>
                        <p:par>
                          <p:cTn id="60" fill="hold">
                            <p:stCondLst>
                              <p:cond delay="0"/>
                            </p:stCondLst>
                            <p:childTnLst>
                              <p:par>
                                <p:cTn id="61" presetID="25" presetClass="entr" presetSubtype="0" fill="hold" grpId="0" nodeType="clickEffect">
                                  <p:stCondLst>
                                    <p:cond delay="0"/>
                                  </p:stCondLst>
                                  <p:childTnLst>
                                    <p:set>
                                      <p:cBhvr>
                                        <p:cTn id="62" dur="1" fill="hold">
                                          <p:stCondLst>
                                            <p:cond delay="0"/>
                                          </p:stCondLst>
                                        </p:cTn>
                                        <p:tgtEl>
                                          <p:spTgt spid="10"/>
                                        </p:tgtEl>
                                        <p:attrNameLst>
                                          <p:attrName>style.visibility</p:attrName>
                                        </p:attrNameLst>
                                      </p:cBhvr>
                                      <p:to>
                                        <p:strVal val="visible"/>
                                      </p:to>
                                    </p:set>
                                    <p:anim calcmode="lin" valueType="num">
                                      <p:cBhvr>
                                        <p:cTn id="63"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64"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65"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66" dur="1000" fill="hold"/>
                                        <p:tgtEl>
                                          <p:spTgt spid="10"/>
                                        </p:tgtEl>
                                        <p:attrNameLst>
                                          <p:attrName>ppt_h</p:attrName>
                                        </p:attrNameLst>
                                      </p:cBhvr>
                                      <p:tavLst>
                                        <p:tav tm="0">
                                          <p:val>
                                            <p:strVal val="#ppt_h"/>
                                          </p:val>
                                        </p:tav>
                                        <p:tav tm="100000">
                                          <p:val>
                                            <p:strVal val="#ppt_h"/>
                                          </p:val>
                                        </p:tav>
                                      </p:tavLst>
                                    </p:anim>
                                    <p:anim calcmode="lin" valueType="num">
                                      <p:cBhvr>
                                        <p:cTn id="67"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68"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69"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70" dur="1000" decel="50000">
                                          <p:stCondLst>
                                            <p:cond delay="0"/>
                                          </p:stCondLst>
                                        </p:cTn>
                                        <p:tgtEl>
                                          <p:spTgt spid="10"/>
                                        </p:tgtEl>
                                      </p:cBhvr>
                                    </p:animEffect>
                                  </p:childTnLst>
                                </p:cTn>
                              </p:par>
                            </p:childTnLst>
                          </p:cTn>
                        </p:par>
                      </p:childTnLst>
                    </p:cTn>
                  </p:par>
                  <p:par>
                    <p:cTn id="71" fill="hold">
                      <p:stCondLst>
                        <p:cond delay="indefinite"/>
                      </p:stCondLst>
                      <p:childTnLst>
                        <p:par>
                          <p:cTn id="72" fill="hold">
                            <p:stCondLst>
                              <p:cond delay="0"/>
                            </p:stCondLst>
                            <p:childTnLst>
                              <p:par>
                                <p:cTn id="73" presetID="25" presetClass="entr" presetSubtype="0" fill="hold" grpId="0" nodeType="clickEffect">
                                  <p:stCondLst>
                                    <p:cond delay="0"/>
                                  </p:stCondLst>
                                  <p:childTnLst>
                                    <p:set>
                                      <p:cBhvr>
                                        <p:cTn id="74" dur="1" fill="hold">
                                          <p:stCondLst>
                                            <p:cond delay="0"/>
                                          </p:stCondLst>
                                        </p:cTn>
                                        <p:tgtEl>
                                          <p:spTgt spid="9"/>
                                        </p:tgtEl>
                                        <p:attrNameLst>
                                          <p:attrName>style.visibility</p:attrName>
                                        </p:attrNameLst>
                                      </p:cBhvr>
                                      <p:to>
                                        <p:strVal val="visible"/>
                                      </p:to>
                                    </p:set>
                                    <p:anim calcmode="lin" valueType="num">
                                      <p:cBhvr>
                                        <p:cTn id="75" dur="500" decel="50000" fill="hold">
                                          <p:stCondLst>
                                            <p:cond delay="0"/>
                                          </p:stCondLst>
                                        </p:cTn>
                                        <p:tgtEl>
                                          <p:spTgt spid="9"/>
                                        </p:tgtEl>
                                        <p:attrNameLst>
                                          <p:attrName>style.rotation</p:attrName>
                                        </p:attrNameLst>
                                      </p:cBhvr>
                                      <p:tavLst>
                                        <p:tav tm="0">
                                          <p:val>
                                            <p:fltVal val="-90"/>
                                          </p:val>
                                        </p:tav>
                                        <p:tav tm="100000">
                                          <p:val>
                                            <p:fltVal val="0"/>
                                          </p:val>
                                        </p:tav>
                                      </p:tavLst>
                                    </p:anim>
                                    <p:anim calcmode="lin" valueType="num">
                                      <p:cBhvr>
                                        <p:cTn id="76" dur="500" decel="50000" fill="hold">
                                          <p:stCondLst>
                                            <p:cond delay="0"/>
                                          </p:stCondLst>
                                        </p:cTn>
                                        <p:tgtEl>
                                          <p:spTgt spid="9"/>
                                        </p:tgtEl>
                                        <p:attrNameLst>
                                          <p:attrName>ppt_w</p:attrName>
                                        </p:attrNameLst>
                                      </p:cBhvr>
                                      <p:tavLst>
                                        <p:tav tm="0">
                                          <p:val>
                                            <p:strVal val="#ppt_w"/>
                                          </p:val>
                                        </p:tav>
                                        <p:tav tm="100000">
                                          <p:val>
                                            <p:strVal val="#ppt_w*.05"/>
                                          </p:val>
                                        </p:tav>
                                      </p:tavLst>
                                    </p:anim>
                                    <p:anim calcmode="lin" valueType="num">
                                      <p:cBhvr>
                                        <p:cTn id="77" dur="500" accel="50000" fill="hold">
                                          <p:stCondLst>
                                            <p:cond delay="500"/>
                                          </p:stCondLst>
                                        </p:cTn>
                                        <p:tgtEl>
                                          <p:spTgt spid="9"/>
                                        </p:tgtEl>
                                        <p:attrNameLst>
                                          <p:attrName>ppt_w</p:attrName>
                                        </p:attrNameLst>
                                      </p:cBhvr>
                                      <p:tavLst>
                                        <p:tav tm="0">
                                          <p:val>
                                            <p:strVal val="#ppt_w*.05"/>
                                          </p:val>
                                        </p:tav>
                                        <p:tav tm="100000">
                                          <p:val>
                                            <p:strVal val="#ppt_w"/>
                                          </p:val>
                                        </p:tav>
                                      </p:tavLst>
                                    </p:anim>
                                    <p:anim calcmode="lin" valueType="num">
                                      <p:cBhvr>
                                        <p:cTn id="78" dur="1000" fill="hold"/>
                                        <p:tgtEl>
                                          <p:spTgt spid="9"/>
                                        </p:tgtEl>
                                        <p:attrNameLst>
                                          <p:attrName>ppt_h</p:attrName>
                                        </p:attrNameLst>
                                      </p:cBhvr>
                                      <p:tavLst>
                                        <p:tav tm="0">
                                          <p:val>
                                            <p:strVal val="#ppt_h"/>
                                          </p:val>
                                        </p:tav>
                                        <p:tav tm="100000">
                                          <p:val>
                                            <p:strVal val="#ppt_h"/>
                                          </p:val>
                                        </p:tav>
                                      </p:tavLst>
                                    </p:anim>
                                    <p:anim calcmode="lin" valueType="num">
                                      <p:cBhvr>
                                        <p:cTn id="79" dur="500" decel="50000" fill="hold">
                                          <p:stCondLst>
                                            <p:cond delay="0"/>
                                          </p:stCondLst>
                                        </p:cTn>
                                        <p:tgtEl>
                                          <p:spTgt spid="9"/>
                                        </p:tgtEl>
                                        <p:attrNameLst>
                                          <p:attrName>ppt_x</p:attrName>
                                        </p:attrNameLst>
                                      </p:cBhvr>
                                      <p:tavLst>
                                        <p:tav tm="0">
                                          <p:val>
                                            <p:strVal val="#ppt_x+.4"/>
                                          </p:val>
                                        </p:tav>
                                        <p:tav tm="100000">
                                          <p:val>
                                            <p:strVal val="#ppt_x"/>
                                          </p:val>
                                        </p:tav>
                                      </p:tavLst>
                                    </p:anim>
                                    <p:anim calcmode="lin" valueType="num">
                                      <p:cBhvr>
                                        <p:cTn id="80" dur="500" decel="50000" fill="hold">
                                          <p:stCondLst>
                                            <p:cond delay="0"/>
                                          </p:stCondLst>
                                        </p:cTn>
                                        <p:tgtEl>
                                          <p:spTgt spid="9"/>
                                        </p:tgtEl>
                                        <p:attrNameLst>
                                          <p:attrName>ppt_y</p:attrName>
                                        </p:attrNameLst>
                                      </p:cBhvr>
                                      <p:tavLst>
                                        <p:tav tm="0">
                                          <p:val>
                                            <p:strVal val="#ppt_y-.2"/>
                                          </p:val>
                                        </p:tav>
                                        <p:tav tm="100000">
                                          <p:val>
                                            <p:strVal val="#ppt_y+.1"/>
                                          </p:val>
                                        </p:tav>
                                      </p:tavLst>
                                    </p:anim>
                                    <p:anim calcmode="lin" valueType="num">
                                      <p:cBhvr>
                                        <p:cTn id="81" dur="500" accel="50000" fill="hold">
                                          <p:stCondLst>
                                            <p:cond delay="500"/>
                                          </p:stCondLst>
                                        </p:cTn>
                                        <p:tgtEl>
                                          <p:spTgt spid="9"/>
                                        </p:tgtEl>
                                        <p:attrNameLst>
                                          <p:attrName>ppt_y</p:attrName>
                                        </p:attrNameLst>
                                      </p:cBhvr>
                                      <p:tavLst>
                                        <p:tav tm="0">
                                          <p:val>
                                            <p:strVal val="#ppt_y+.1"/>
                                          </p:val>
                                        </p:tav>
                                        <p:tav tm="100000">
                                          <p:val>
                                            <p:strVal val="#ppt_y"/>
                                          </p:val>
                                        </p:tav>
                                      </p:tavLst>
                                    </p:anim>
                                    <p:animEffect transition="in" filter="fade">
                                      <p:cBhvr>
                                        <p:cTn id="82" dur="1000" decel="50000">
                                          <p:stCondLst>
                                            <p:cond delay="0"/>
                                          </p:stCondLst>
                                        </p:cTn>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uiExpand="1" build="allAtOnce" animBg="1"/>
      <p:bldP spid="5" grpId="0" animBg="1"/>
      <p:bldP spid="6" grpId="0" animBg="1"/>
      <p:bldP spid="7" grpId="0" animBg="1"/>
      <p:bldP spid="9" grpId="0" animBg="1"/>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457200" y="381000"/>
          <a:ext cx="8229600" cy="6096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90800"/>
            <a:ext cx="8229600" cy="1143000"/>
          </a:xfrm>
        </p:spPr>
        <p:txBody>
          <a:bodyPr>
            <a:no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r>
              <a:rPr lang="en-US" sz="8800" b="1"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Algerian" pitchFamily="82" charset="0"/>
              </a:rPr>
              <a:t>ACTIVITY</a:t>
            </a:r>
            <a:endParaRPr lang="en-US" sz="88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Algerian" pitchFamily="82"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0"/>
            <a:ext cx="5334000" cy="6248400"/>
          </a:xfrm>
        </p:spPr>
        <p:txBody>
          <a:bodyPr>
            <a:noAutofit/>
          </a:bodyPr>
          <a:lstStyle/>
          <a:p>
            <a:endParaRPr lang="pt-BR" sz="1400" b="1" dirty="0" smtClean="0"/>
          </a:p>
          <a:p>
            <a:pPr algn="just">
              <a:lnSpc>
                <a:spcPct val="170000"/>
              </a:lnSpc>
              <a:buNone/>
            </a:pPr>
            <a:r>
              <a:rPr lang="pt-BR" sz="1400" b="1" spc="300" normalizeH="1" dirty="0" smtClean="0"/>
              <a:t>D  A  P  H  A  </a:t>
            </a:r>
            <a:r>
              <a:rPr lang="pt-BR" sz="1400" b="1" spc="300" normalizeH="1" dirty="0" smtClean="0">
                <a:solidFill>
                  <a:srgbClr val="FF0000"/>
                </a:solidFill>
              </a:rPr>
              <a:t>6  7  6  A  H</a:t>
            </a:r>
            <a:r>
              <a:rPr lang="pt-BR" sz="1400" b="1" spc="300" normalizeH="1" dirty="0" smtClean="0"/>
              <a:t>  B  P  A  Z  G  K </a:t>
            </a:r>
          </a:p>
          <a:p>
            <a:pPr algn="just">
              <a:lnSpc>
                <a:spcPct val="170000"/>
              </a:lnSpc>
              <a:buNone/>
            </a:pPr>
            <a:r>
              <a:rPr lang="pt-BR" sz="1400" b="1" spc="300" normalizeH="1" dirty="0" smtClean="0"/>
              <a:t>W  Y  E  G  T  A  S  N  O  S  S  E   L  2  1  K </a:t>
            </a:r>
          </a:p>
          <a:p>
            <a:pPr algn="just">
              <a:lnSpc>
                <a:spcPct val="170000"/>
              </a:lnSpc>
              <a:buNone/>
            </a:pPr>
            <a:r>
              <a:rPr lang="pt-BR" sz="1400" b="1" spc="300" normalizeH="1" dirty="0" smtClean="0"/>
              <a:t>X  I  M  I  W  A  B  W  E  R  V   K  F  M  Z  B </a:t>
            </a:r>
          </a:p>
          <a:p>
            <a:pPr algn="just">
              <a:lnSpc>
                <a:spcPct val="170000"/>
              </a:lnSpc>
              <a:buNone/>
            </a:pPr>
            <a:r>
              <a:rPr lang="pt-BR" sz="1400" b="1" spc="300" normalizeH="1" dirty="0" smtClean="0"/>
              <a:t>F  A  S  T  M  E  M  O  R  I   Z   A  T  I  O  N </a:t>
            </a:r>
          </a:p>
          <a:p>
            <a:pPr algn="just">
              <a:lnSpc>
                <a:spcPct val="170000"/>
              </a:lnSpc>
              <a:buNone/>
            </a:pPr>
            <a:r>
              <a:rPr lang="pt-BR" sz="1400" b="1" spc="300" normalizeH="1" dirty="0" smtClean="0"/>
              <a:t>N  E  N  S  U  C  S  A  M  A  D  Q  Q  Z  O  K </a:t>
            </a:r>
          </a:p>
          <a:p>
            <a:pPr algn="just">
              <a:lnSpc>
                <a:spcPct val="170000"/>
              </a:lnSpc>
              <a:buNone/>
            </a:pPr>
            <a:r>
              <a:rPr lang="pt-BR" sz="1400" b="1" spc="300" normalizeH="1" dirty="0" smtClean="0"/>
              <a:t>M  J  T  T   Z  T  V  P  A  X   B  L   R  C  O  K </a:t>
            </a:r>
          </a:p>
          <a:p>
            <a:pPr algn="just">
              <a:lnSpc>
                <a:spcPct val="170000"/>
              </a:lnSpc>
              <a:buNone/>
            </a:pPr>
            <a:r>
              <a:rPr lang="pt-BR" sz="1400" b="1" spc="300" normalizeH="1" dirty="0" smtClean="0"/>
              <a:t>T  B  Y  R   J  H  E  P   I  A   V  Y  S  E   J  P </a:t>
            </a:r>
          </a:p>
          <a:p>
            <a:pPr algn="just">
              <a:lnSpc>
                <a:spcPct val="170000"/>
              </a:lnSpc>
              <a:buNone/>
            </a:pPr>
            <a:r>
              <a:rPr lang="pt-BR" sz="1400" b="1" spc="300" normalizeH="1" dirty="0" smtClean="0"/>
              <a:t>T  P  I  O   L  D  H  Y  W  S  T  W  I  O  O  L </a:t>
            </a:r>
          </a:p>
          <a:p>
            <a:pPr algn="just">
              <a:lnSpc>
                <a:spcPct val="170000"/>
              </a:lnSpc>
              <a:buNone/>
            </a:pPr>
            <a:r>
              <a:rPr lang="pt-BR" sz="1400" b="1" spc="300" normalizeH="1" dirty="0" smtClean="0"/>
              <a:t>F  C  N  N  A  W  A  R  A  Y  R  M  S  A  V  M </a:t>
            </a:r>
          </a:p>
          <a:p>
            <a:pPr algn="just">
              <a:lnSpc>
                <a:spcPct val="170000"/>
              </a:lnSpc>
              <a:buNone/>
            </a:pPr>
            <a:r>
              <a:rPr lang="pt-BR" sz="1400" b="1" spc="300" normalizeH="1" dirty="0" smtClean="0"/>
              <a:t>G  Z  F  C  G  D  P  N  W  X  K  Y  G  O  B  T </a:t>
            </a:r>
          </a:p>
          <a:p>
            <a:pPr algn="just">
              <a:lnSpc>
                <a:spcPct val="170000"/>
              </a:lnSpc>
              <a:buNone/>
            </a:pPr>
            <a:r>
              <a:rPr lang="pt-BR" sz="1400" b="1" spc="300" normalizeH="1" dirty="0" smtClean="0"/>
              <a:t>Q  B  Q  S  V  C  M  J  A  Y  R  E  N  W  F  B </a:t>
            </a:r>
          </a:p>
          <a:p>
            <a:pPr algn="just">
              <a:lnSpc>
                <a:spcPct val="170000"/>
              </a:lnSpc>
              <a:buNone/>
            </a:pPr>
            <a:r>
              <a:rPr lang="pt-BR" sz="1400" b="1" spc="300" normalizeH="1" dirty="0" smtClean="0"/>
              <a:t>Z  S   F  D  A  L   I  F  N  G  1  N  L  B  N  A </a:t>
            </a:r>
          </a:p>
          <a:p>
            <a:pPr algn="just">
              <a:lnSpc>
                <a:spcPct val="170000"/>
              </a:lnSpc>
              <a:buNone/>
            </a:pPr>
            <a:r>
              <a:rPr lang="pt-BR" sz="1400" b="1" spc="300" normalizeH="1" dirty="0" smtClean="0"/>
              <a:t>M Z  E  G  Z  N  K  N  M  9  K  J  N  M  L  Q </a:t>
            </a:r>
          </a:p>
          <a:p>
            <a:pPr algn="just">
              <a:lnSpc>
                <a:spcPct val="170000"/>
              </a:lnSpc>
              <a:buNone/>
            </a:pPr>
            <a:r>
              <a:rPr lang="pt-BR" sz="1400" b="1" spc="300" normalizeH="1" dirty="0" smtClean="0"/>
              <a:t>C  N  C  U  V  X  I  J  A   O  Z  B  G  T  X  C </a:t>
            </a:r>
          </a:p>
          <a:p>
            <a:pPr algn="just">
              <a:lnSpc>
                <a:spcPct val="170000"/>
              </a:lnSpc>
              <a:buNone/>
            </a:pPr>
            <a:r>
              <a:rPr lang="pt-BR" sz="1400" b="1" spc="300" normalizeH="1" dirty="0" smtClean="0"/>
              <a:t>O  Z  H  G  I  C  J  B  M  K  A  F  C  N  C  O </a:t>
            </a:r>
          </a:p>
          <a:p>
            <a:pPr algn="just">
              <a:lnSpc>
                <a:spcPct val="170000"/>
              </a:lnSpc>
              <a:buNone/>
            </a:pPr>
            <a:r>
              <a:rPr lang="pt-BR" sz="1400" b="1" spc="300" normalizeH="1" dirty="0" smtClean="0"/>
              <a:t>E  O  V  A  O  B  U  W  I  Q  P  I  Z  L  W  L </a:t>
            </a:r>
          </a:p>
          <a:p>
            <a:pPr algn="ctr">
              <a:buNone/>
            </a:pPr>
            <a:endParaRPr lang="pt-BR" sz="1400" b="1" dirty="0" smtClean="0"/>
          </a:p>
          <a:p>
            <a:pPr algn="ctr">
              <a:buNone/>
            </a:pPr>
            <a:endParaRPr lang="en-US" sz="1400" b="1" dirty="0"/>
          </a:p>
        </p:txBody>
      </p:sp>
      <p:sp>
        <p:nvSpPr>
          <p:cNvPr id="4" name="Rectangle 3"/>
          <p:cNvSpPr/>
          <p:nvPr/>
        </p:nvSpPr>
        <p:spPr>
          <a:xfrm>
            <a:off x="5943600" y="533400"/>
            <a:ext cx="2895600" cy="3416320"/>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pt-BR" sz="2400" dirty="0" smtClean="0"/>
              <a:t>Find the following in the given puzzle</a:t>
            </a:r>
          </a:p>
          <a:p>
            <a:endParaRPr lang="pt-BR" sz="2400" dirty="0" smtClean="0"/>
          </a:p>
          <a:p>
            <a:pPr marL="457200" indent="-457200">
              <a:buFont typeface="+mj-lt"/>
              <a:buAutoNum type="arabicPeriod"/>
            </a:pPr>
            <a:r>
              <a:rPr lang="pt-BR" sz="2400" dirty="0" smtClean="0"/>
              <a:t>676AH </a:t>
            </a:r>
          </a:p>
          <a:p>
            <a:pPr marL="457200" indent="-457200">
              <a:buFont typeface="+mj-lt"/>
              <a:buAutoNum type="arabicPeriod"/>
            </a:pPr>
            <a:r>
              <a:rPr lang="pt-BR" sz="2400" dirty="0" smtClean="0"/>
              <a:t>age19 </a:t>
            </a:r>
          </a:p>
          <a:p>
            <a:pPr marL="457200" indent="-457200">
              <a:buFont typeface="+mj-lt"/>
              <a:buAutoNum type="arabicPeriod"/>
            </a:pPr>
            <a:r>
              <a:rPr lang="pt-BR" sz="2400" dirty="0" smtClean="0"/>
              <a:t>Damascus </a:t>
            </a:r>
          </a:p>
          <a:p>
            <a:pPr marL="457200" indent="-457200">
              <a:buFont typeface="+mj-lt"/>
              <a:buAutoNum type="arabicPeriod"/>
            </a:pPr>
            <a:r>
              <a:rPr lang="pt-BR" sz="2400" dirty="0" smtClean="0"/>
              <a:t>fastmemorization </a:t>
            </a:r>
          </a:p>
          <a:p>
            <a:pPr marL="457200" indent="-457200">
              <a:buFont typeface="+mj-lt"/>
              <a:buAutoNum type="arabicPeriod"/>
            </a:pPr>
            <a:r>
              <a:rPr lang="pt-BR" sz="2400" dirty="0" smtClean="0"/>
              <a:t>Imam Nawawi</a:t>
            </a:r>
          </a:p>
          <a:p>
            <a:pPr marL="457200" indent="-457200">
              <a:buFont typeface="+mj-lt"/>
              <a:buAutoNum type="arabicPeriod"/>
            </a:pPr>
            <a:r>
              <a:rPr lang="pt-BR" sz="2400" dirty="0" smtClean="0"/>
              <a:t> Nawa </a:t>
            </a:r>
            <a:endParaRPr lang="en-US" sz="24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122</TotalTime>
  <Words>141</Words>
  <Application>Microsoft Office PowerPoint</Application>
  <PresentationFormat>On-screen Show (4:3)</PresentationFormat>
  <Paragraphs>58</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    </vt:lpstr>
      <vt:lpstr>Quiz</vt:lpstr>
      <vt:lpstr>Slide 3</vt:lpstr>
      <vt:lpstr>Slide 4</vt:lpstr>
      <vt:lpstr>ACTIVITY</vt:lpstr>
      <vt:lpstr>Slide 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Imam Muhyi al-Din Abu Zakariya Yahya bin Sharaf al-Nawawi, for short Imam Nawawi, was born in the village of Nawa in the vicinity of Damascus in 631 A.H. (1233 A.D.).   He grew up in Nawa and at the age of nineteen went to study in Damascus which was considered the center of learning and scholarship.</dc:title>
  <dc:creator>Toshiba</dc:creator>
  <cp:lastModifiedBy>Toshiba</cp:lastModifiedBy>
  <cp:revision>14</cp:revision>
  <dcterms:created xsi:type="dcterms:W3CDTF">2006-08-16T00:00:00Z</dcterms:created>
  <dcterms:modified xsi:type="dcterms:W3CDTF">2014-12-22T17:01:03Z</dcterms:modified>
</cp:coreProperties>
</file>