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520" autoAdjust="0"/>
    <p:restoredTop sz="94660"/>
  </p:normalViewPr>
  <p:slideViewPr>
    <p:cSldViewPr>
      <p:cViewPr varScale="1">
        <p:scale>
          <a:sx n="56" d="100"/>
          <a:sy n="56" d="100"/>
        </p:scale>
        <p:origin x="-80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smtClean="0"/>
            <a:t>ذَهَبَ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الفَتْحِ</a:t>
          </a:r>
          <a:endParaRPr lang="en-US" dirty="0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smtClean="0"/>
            <a:t>ذَهَبَا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الفَتْحِ</a:t>
          </a:r>
          <a:endParaRPr lang="en-US" dirty="0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6EDF547E-269C-4021-AAAA-D7F677E9E474}">
      <dgm:prSet phldrT="[Text]"/>
      <dgm:spPr/>
      <dgm:t>
        <a:bodyPr/>
        <a:lstStyle/>
        <a:p>
          <a:r>
            <a:rPr lang="ar-QA" smtClean="0"/>
            <a:t>ذَهَبُوْا</a:t>
          </a:r>
          <a:endParaRPr lang="en-US" dirty="0"/>
        </a:p>
      </dgm:t>
    </dgm:pt>
    <dgm:pt modelId="{70D0036D-61CE-481D-A514-03D28D2D2D69}" type="parTrans" cxnId="{4AD62ED5-7137-406D-8727-D0A014194483}">
      <dgm:prSet/>
      <dgm:spPr/>
      <dgm:t>
        <a:bodyPr/>
        <a:lstStyle/>
        <a:p>
          <a:endParaRPr lang="en-US"/>
        </a:p>
      </dgm:t>
    </dgm:pt>
    <dgm:pt modelId="{95BF75F8-E79E-4A32-BF5B-4F7681BD71A4}" type="sibTrans" cxnId="{4AD62ED5-7137-406D-8727-D0A014194483}">
      <dgm:prSet/>
      <dgm:spPr/>
      <dgm:t>
        <a:bodyPr/>
        <a:lstStyle/>
        <a:p>
          <a:endParaRPr lang="en-US"/>
        </a:p>
      </dgm:t>
    </dgm:pt>
    <dgm:pt modelId="{71F6C4D5-7C0D-4CA1-8D68-460BC3027AAE}">
      <dgm:prSet phldrT="[Text]"/>
      <dgm:spPr/>
      <dgm:t>
        <a:bodyPr/>
        <a:lstStyle/>
        <a:p>
          <a:r>
            <a:rPr lang="ar-QA" dirty="0" smtClean="0"/>
            <a:t>مَبْنِيٌ على الضمِّ</a:t>
          </a:r>
          <a:endParaRPr lang="en-US" dirty="0"/>
        </a:p>
      </dgm:t>
    </dgm:pt>
    <dgm:pt modelId="{BA51A37C-EAC1-4E13-A51A-E6EE60368A5A}" type="parTrans" cxnId="{103309E5-F1E6-49C8-8349-D6AB8B4C1C63}">
      <dgm:prSet/>
      <dgm:spPr/>
      <dgm:t>
        <a:bodyPr/>
        <a:lstStyle/>
        <a:p>
          <a:endParaRPr lang="en-US"/>
        </a:p>
      </dgm:t>
    </dgm:pt>
    <dgm:pt modelId="{4FCF5009-143F-40D1-89CB-19F2EA5AD65E}" type="sibTrans" cxnId="{103309E5-F1E6-49C8-8349-D6AB8B4C1C63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  <dgm:t>
        <a:bodyPr/>
        <a:lstStyle/>
        <a:p>
          <a:endParaRPr lang="en-US"/>
        </a:p>
      </dgm:t>
    </dgm:pt>
    <dgm:pt modelId="{BB078F80-0433-4076-8919-E4FE793D985B}" type="pres">
      <dgm:prSet presAssocID="{D7B2D989-233E-43BF-80AB-4F91FD8566DA}" presName="bigChev" presStyleLbl="node1" presStyleIdx="0" presStyleCnt="3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  <dgm:t>
        <a:bodyPr/>
        <a:lstStyle/>
        <a:p>
          <a:endParaRPr lang="en-US"/>
        </a:p>
      </dgm:t>
    </dgm:pt>
    <dgm:pt modelId="{0A35ECB4-4F32-49C1-AD9F-439D9F9E9782}" type="pres">
      <dgm:prSet presAssocID="{20A6987A-4EF5-4708-9449-5E670E0215C2}" presName="node" presStyleLbl="alignAccFollowNode1" presStyleIdx="0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  <dgm:t>
        <a:bodyPr/>
        <a:lstStyle/>
        <a:p>
          <a:endParaRPr lang="en-US"/>
        </a:p>
      </dgm:t>
    </dgm:pt>
    <dgm:pt modelId="{2DE3404A-01FD-4464-977A-42F23A4D1F7C}" type="pres">
      <dgm:prSet presAssocID="{CBB2AFF1-9E10-4C25-B1CD-2CC338C3EAF8}" presName="horFlow" presStyleCnt="0"/>
      <dgm:spPr/>
      <dgm:t>
        <a:bodyPr/>
        <a:lstStyle/>
        <a:p>
          <a:endParaRPr lang="en-US"/>
        </a:p>
      </dgm:t>
    </dgm:pt>
    <dgm:pt modelId="{C8397476-2A9F-41C6-9CB2-387D8B1AF1B7}" type="pres">
      <dgm:prSet presAssocID="{CBB2AFF1-9E10-4C25-B1CD-2CC338C3EAF8}" presName="bigChev" presStyleLbl="node1" presStyleIdx="1" presStyleCnt="3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  <dgm:t>
        <a:bodyPr/>
        <a:lstStyle/>
        <a:p>
          <a:endParaRPr lang="en-US"/>
        </a:p>
      </dgm:t>
    </dgm:pt>
    <dgm:pt modelId="{71382C0C-872A-4ADA-8197-5F59EC11565B}" type="pres">
      <dgm:prSet presAssocID="{8B7CED19-8C73-4A2A-B44C-4A17801591F0}" presName="node" presStyleLbl="alignAccFollowNode1" presStyleIdx="1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23FAA-42F9-4512-A46C-39AD4778ED05}" type="pres">
      <dgm:prSet presAssocID="{CBB2AFF1-9E10-4C25-B1CD-2CC338C3EAF8}" presName="vSp" presStyleCnt="0"/>
      <dgm:spPr/>
      <dgm:t>
        <a:bodyPr/>
        <a:lstStyle/>
        <a:p>
          <a:endParaRPr lang="en-US"/>
        </a:p>
      </dgm:t>
    </dgm:pt>
    <dgm:pt modelId="{90E8BE9C-35FB-4B43-96A9-6035C41D7BC0}" type="pres">
      <dgm:prSet presAssocID="{6EDF547E-269C-4021-AAAA-D7F677E9E474}" presName="horFlow" presStyleCnt="0"/>
      <dgm:spPr/>
      <dgm:t>
        <a:bodyPr/>
        <a:lstStyle/>
        <a:p>
          <a:endParaRPr lang="en-US"/>
        </a:p>
      </dgm:t>
    </dgm:pt>
    <dgm:pt modelId="{A036833C-FF48-4551-B28D-7CA0F0F489CD}" type="pres">
      <dgm:prSet presAssocID="{6EDF547E-269C-4021-AAAA-D7F677E9E474}" presName="bigChev" presStyleLbl="node1" presStyleIdx="2" presStyleCnt="3"/>
      <dgm:spPr/>
      <dgm:t>
        <a:bodyPr/>
        <a:lstStyle/>
        <a:p>
          <a:endParaRPr lang="en-US"/>
        </a:p>
      </dgm:t>
    </dgm:pt>
    <dgm:pt modelId="{5C8F8AFF-BD45-427B-8429-F2514AC5D7A8}" type="pres">
      <dgm:prSet presAssocID="{BA51A37C-EAC1-4E13-A51A-E6EE60368A5A}" presName="parTrans" presStyleCnt="0"/>
      <dgm:spPr/>
      <dgm:t>
        <a:bodyPr/>
        <a:lstStyle/>
        <a:p>
          <a:endParaRPr lang="en-US"/>
        </a:p>
      </dgm:t>
    </dgm:pt>
    <dgm:pt modelId="{2B78CE0C-97C1-42C0-BA73-2D63F52CEF06}" type="pres">
      <dgm:prSet presAssocID="{71F6C4D5-7C0D-4CA1-8D68-460BC3027AAE}" presName="node" presStyleLbl="alignAccFollowNode1" presStyleIdx="2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ECA683-A361-40F6-86CD-BCE6DC51BE76}" type="presOf" srcId="{8B7CED19-8C73-4A2A-B44C-4A17801591F0}" destId="{71382C0C-872A-4ADA-8197-5F59EC11565B}" srcOrd="0" destOrd="0" presId="urn:microsoft.com/office/officeart/2005/8/layout/lProcess3"/>
    <dgm:cxn modelId="{436BBFE3-9BBF-46B9-949B-7FD10B6FD7B7}" type="presOf" srcId="{20A6987A-4EF5-4708-9449-5E670E0215C2}" destId="{0A35ECB4-4F32-49C1-AD9F-439D9F9E9782}" srcOrd="0" destOrd="0" presId="urn:microsoft.com/office/officeart/2005/8/layout/lProcess3"/>
    <dgm:cxn modelId="{4AD62ED5-7137-406D-8727-D0A014194483}" srcId="{396536A4-F9F2-4065-86D4-7B63FFBEADE6}" destId="{6EDF547E-269C-4021-AAAA-D7F677E9E474}" srcOrd="2" destOrd="0" parTransId="{70D0036D-61CE-481D-A514-03D28D2D2D69}" sibTransId="{95BF75F8-E79E-4A32-BF5B-4F7681BD71A4}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5A1D2ED8-9017-4274-89AE-FD99F97FAB74}" type="presOf" srcId="{CBB2AFF1-9E10-4C25-B1CD-2CC338C3EAF8}" destId="{C8397476-2A9F-41C6-9CB2-387D8B1AF1B7}" srcOrd="0" destOrd="0" presId="urn:microsoft.com/office/officeart/2005/8/layout/lProcess3"/>
    <dgm:cxn modelId="{103309E5-F1E6-49C8-8349-D6AB8B4C1C63}" srcId="{6EDF547E-269C-4021-AAAA-D7F677E9E474}" destId="{71F6C4D5-7C0D-4CA1-8D68-460BC3027AAE}" srcOrd="0" destOrd="0" parTransId="{BA51A37C-EAC1-4E13-A51A-E6EE60368A5A}" sibTransId="{4FCF5009-143F-40D1-89CB-19F2EA5AD65E}"/>
    <dgm:cxn modelId="{C1245F06-125D-4894-A4D1-20F6F71C100C}" type="presOf" srcId="{71F6C4D5-7C0D-4CA1-8D68-460BC3027AAE}" destId="{2B78CE0C-97C1-42C0-BA73-2D63F52CEF06}" srcOrd="0" destOrd="0" presId="urn:microsoft.com/office/officeart/2005/8/layout/lProcess3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3FBBACF6-0C36-4463-B50F-281B8927C20E}" type="presOf" srcId="{396536A4-F9F2-4065-86D4-7B63FFBEADE6}" destId="{8FE10E05-8B91-4CCD-B880-23A4588E532B}" srcOrd="0" destOrd="0" presId="urn:microsoft.com/office/officeart/2005/8/layout/lProcess3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C7E3001B-3EF5-4876-8A4A-DCF24BF2FF2B}" type="presOf" srcId="{D7B2D989-233E-43BF-80AB-4F91FD8566DA}" destId="{BB078F80-0433-4076-8919-E4FE793D985B}" srcOrd="0" destOrd="0" presId="urn:microsoft.com/office/officeart/2005/8/layout/lProcess3"/>
    <dgm:cxn modelId="{80DA28E4-FDC6-483C-BB41-35F426791356}" type="presOf" srcId="{6EDF547E-269C-4021-AAAA-D7F677E9E474}" destId="{A036833C-FF48-4551-B28D-7CA0F0F489CD}" srcOrd="0" destOrd="0" presId="urn:microsoft.com/office/officeart/2005/8/layout/lProcess3"/>
    <dgm:cxn modelId="{FF1FC45D-E55C-48B2-A48B-FFFAC12E7EF1}" type="presParOf" srcId="{8FE10E05-8B91-4CCD-B880-23A4588E532B}" destId="{22BC2054-7029-46D2-ABBD-DF0D8DEFFB41}" srcOrd="0" destOrd="0" presId="urn:microsoft.com/office/officeart/2005/8/layout/lProcess3"/>
    <dgm:cxn modelId="{58B86F1A-048E-44EA-88FE-2202C462A8A7}" type="presParOf" srcId="{22BC2054-7029-46D2-ABBD-DF0D8DEFFB41}" destId="{BB078F80-0433-4076-8919-E4FE793D985B}" srcOrd="0" destOrd="0" presId="urn:microsoft.com/office/officeart/2005/8/layout/lProcess3"/>
    <dgm:cxn modelId="{EFA91F3A-1B10-4A05-A687-36EEAA3A9B07}" type="presParOf" srcId="{22BC2054-7029-46D2-ABBD-DF0D8DEFFB41}" destId="{6B37213E-FF41-4D69-929D-D32776D51A3E}" srcOrd="1" destOrd="0" presId="urn:microsoft.com/office/officeart/2005/8/layout/lProcess3"/>
    <dgm:cxn modelId="{A7B7A0D7-361F-4AC7-A7FE-8D51722CCBFA}" type="presParOf" srcId="{22BC2054-7029-46D2-ABBD-DF0D8DEFFB41}" destId="{0A35ECB4-4F32-49C1-AD9F-439D9F9E9782}" srcOrd="2" destOrd="0" presId="urn:microsoft.com/office/officeart/2005/8/layout/lProcess3"/>
    <dgm:cxn modelId="{80C435F5-CE75-4A42-9F6E-136A8497644C}" type="presParOf" srcId="{8FE10E05-8B91-4CCD-B880-23A4588E532B}" destId="{397F88F3-7883-4580-900F-2720E49D1920}" srcOrd="1" destOrd="0" presId="urn:microsoft.com/office/officeart/2005/8/layout/lProcess3"/>
    <dgm:cxn modelId="{67E9657B-AE74-4B79-8C9A-0DEDF27AD8BA}" type="presParOf" srcId="{8FE10E05-8B91-4CCD-B880-23A4588E532B}" destId="{2DE3404A-01FD-4464-977A-42F23A4D1F7C}" srcOrd="2" destOrd="0" presId="urn:microsoft.com/office/officeart/2005/8/layout/lProcess3"/>
    <dgm:cxn modelId="{12E2C770-D6D9-456A-9B28-29FD3292C07B}" type="presParOf" srcId="{2DE3404A-01FD-4464-977A-42F23A4D1F7C}" destId="{C8397476-2A9F-41C6-9CB2-387D8B1AF1B7}" srcOrd="0" destOrd="0" presId="urn:microsoft.com/office/officeart/2005/8/layout/lProcess3"/>
    <dgm:cxn modelId="{8F0BABE4-3500-4454-9D6F-A4EE3BAC7AAC}" type="presParOf" srcId="{2DE3404A-01FD-4464-977A-42F23A4D1F7C}" destId="{7285CC94-78C0-4142-AB11-35D0E8D35BF2}" srcOrd="1" destOrd="0" presId="urn:microsoft.com/office/officeart/2005/8/layout/lProcess3"/>
    <dgm:cxn modelId="{D9813571-E089-4184-9A23-489FEC8A3595}" type="presParOf" srcId="{2DE3404A-01FD-4464-977A-42F23A4D1F7C}" destId="{71382C0C-872A-4ADA-8197-5F59EC11565B}" srcOrd="2" destOrd="0" presId="urn:microsoft.com/office/officeart/2005/8/layout/lProcess3"/>
    <dgm:cxn modelId="{AA4C81EF-7D41-4BA5-AF30-99ECC973AA66}" type="presParOf" srcId="{8FE10E05-8B91-4CCD-B880-23A4588E532B}" destId="{E6523FAA-42F9-4512-A46C-39AD4778ED05}" srcOrd="3" destOrd="0" presId="urn:microsoft.com/office/officeart/2005/8/layout/lProcess3"/>
    <dgm:cxn modelId="{EDB61603-A118-4849-B4D5-C8683A6621FC}" type="presParOf" srcId="{8FE10E05-8B91-4CCD-B880-23A4588E532B}" destId="{90E8BE9C-35FB-4B43-96A9-6035C41D7BC0}" srcOrd="4" destOrd="0" presId="urn:microsoft.com/office/officeart/2005/8/layout/lProcess3"/>
    <dgm:cxn modelId="{819B66C2-B126-4AE9-B0D6-E12E679D79D2}" type="presParOf" srcId="{90E8BE9C-35FB-4B43-96A9-6035C41D7BC0}" destId="{A036833C-FF48-4551-B28D-7CA0F0F489CD}" srcOrd="0" destOrd="0" presId="urn:microsoft.com/office/officeart/2005/8/layout/lProcess3"/>
    <dgm:cxn modelId="{CAABB25E-30D5-49E6-8217-85A4D82488F7}" type="presParOf" srcId="{90E8BE9C-35FB-4B43-96A9-6035C41D7BC0}" destId="{5C8F8AFF-BD45-427B-8429-F2514AC5D7A8}" srcOrd="1" destOrd="0" presId="urn:microsoft.com/office/officeart/2005/8/layout/lProcess3"/>
    <dgm:cxn modelId="{5418F129-2E59-4CF2-82B2-DD6223EAFD43}" type="presParOf" srcId="{90E8BE9C-35FB-4B43-96A9-6035C41D7BC0}" destId="{2B78CE0C-97C1-42C0-BA73-2D63F52CEF06}" srcOrd="2" destOrd="0" presId="urn:microsoft.com/office/officeart/2005/8/layout/l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smtClean="0"/>
            <a:t>ذَهَبَتْ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الفَتْحِ</a:t>
          </a:r>
          <a:endParaRPr lang="en-US" dirty="0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smtClean="0"/>
            <a:t>ذَهَبَتَا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الفَتْحِ</a:t>
          </a:r>
          <a:endParaRPr lang="en-US" dirty="0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6EDF547E-269C-4021-AAAA-D7F677E9E474}">
      <dgm:prSet phldrT="[Text]"/>
      <dgm:spPr/>
      <dgm:t>
        <a:bodyPr/>
        <a:lstStyle/>
        <a:p>
          <a:r>
            <a:rPr lang="ar-QA" smtClean="0"/>
            <a:t>ذَهَبْنَ</a:t>
          </a:r>
          <a:endParaRPr lang="en-US" dirty="0"/>
        </a:p>
      </dgm:t>
    </dgm:pt>
    <dgm:pt modelId="{70D0036D-61CE-481D-A514-03D28D2D2D69}" type="parTrans" cxnId="{4AD62ED5-7137-406D-8727-D0A014194483}">
      <dgm:prSet/>
      <dgm:spPr/>
      <dgm:t>
        <a:bodyPr/>
        <a:lstStyle/>
        <a:p>
          <a:endParaRPr lang="en-US"/>
        </a:p>
      </dgm:t>
    </dgm:pt>
    <dgm:pt modelId="{95BF75F8-E79E-4A32-BF5B-4F7681BD71A4}" type="sibTrans" cxnId="{4AD62ED5-7137-406D-8727-D0A014194483}">
      <dgm:prSet/>
      <dgm:spPr/>
      <dgm:t>
        <a:bodyPr/>
        <a:lstStyle/>
        <a:p>
          <a:endParaRPr lang="en-US"/>
        </a:p>
      </dgm:t>
    </dgm:pt>
    <dgm:pt modelId="{71F6C4D5-7C0D-4CA1-8D68-460BC3027AAE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BA51A37C-EAC1-4E13-A51A-E6EE60368A5A}" type="parTrans" cxnId="{103309E5-F1E6-49C8-8349-D6AB8B4C1C63}">
      <dgm:prSet/>
      <dgm:spPr/>
      <dgm:t>
        <a:bodyPr/>
        <a:lstStyle/>
        <a:p>
          <a:endParaRPr lang="en-US"/>
        </a:p>
      </dgm:t>
    </dgm:pt>
    <dgm:pt modelId="{4FCF5009-143F-40D1-89CB-19F2EA5AD65E}" type="sibTrans" cxnId="{103309E5-F1E6-49C8-8349-D6AB8B4C1C63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  <dgm:t>
        <a:bodyPr/>
        <a:lstStyle/>
        <a:p>
          <a:endParaRPr lang="en-US"/>
        </a:p>
      </dgm:t>
    </dgm:pt>
    <dgm:pt modelId="{BB078F80-0433-4076-8919-E4FE793D985B}" type="pres">
      <dgm:prSet presAssocID="{D7B2D989-233E-43BF-80AB-4F91FD8566DA}" presName="bigChev" presStyleLbl="node1" presStyleIdx="0" presStyleCnt="3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  <dgm:t>
        <a:bodyPr/>
        <a:lstStyle/>
        <a:p>
          <a:endParaRPr lang="en-US"/>
        </a:p>
      </dgm:t>
    </dgm:pt>
    <dgm:pt modelId="{0A35ECB4-4F32-49C1-AD9F-439D9F9E9782}" type="pres">
      <dgm:prSet presAssocID="{20A6987A-4EF5-4708-9449-5E670E0215C2}" presName="node" presStyleLbl="alignAccFollowNode1" presStyleIdx="0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  <dgm:t>
        <a:bodyPr/>
        <a:lstStyle/>
        <a:p>
          <a:endParaRPr lang="en-US"/>
        </a:p>
      </dgm:t>
    </dgm:pt>
    <dgm:pt modelId="{2DE3404A-01FD-4464-977A-42F23A4D1F7C}" type="pres">
      <dgm:prSet presAssocID="{CBB2AFF1-9E10-4C25-B1CD-2CC338C3EAF8}" presName="horFlow" presStyleCnt="0"/>
      <dgm:spPr/>
      <dgm:t>
        <a:bodyPr/>
        <a:lstStyle/>
        <a:p>
          <a:endParaRPr lang="en-US"/>
        </a:p>
      </dgm:t>
    </dgm:pt>
    <dgm:pt modelId="{C8397476-2A9F-41C6-9CB2-387D8B1AF1B7}" type="pres">
      <dgm:prSet presAssocID="{CBB2AFF1-9E10-4C25-B1CD-2CC338C3EAF8}" presName="bigChev" presStyleLbl="node1" presStyleIdx="1" presStyleCnt="3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  <dgm:t>
        <a:bodyPr/>
        <a:lstStyle/>
        <a:p>
          <a:endParaRPr lang="en-US"/>
        </a:p>
      </dgm:t>
    </dgm:pt>
    <dgm:pt modelId="{71382C0C-872A-4ADA-8197-5F59EC11565B}" type="pres">
      <dgm:prSet presAssocID="{8B7CED19-8C73-4A2A-B44C-4A17801591F0}" presName="node" presStyleLbl="alignAccFollowNode1" presStyleIdx="1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23FAA-42F9-4512-A46C-39AD4778ED05}" type="pres">
      <dgm:prSet presAssocID="{CBB2AFF1-9E10-4C25-B1CD-2CC338C3EAF8}" presName="vSp" presStyleCnt="0"/>
      <dgm:spPr/>
      <dgm:t>
        <a:bodyPr/>
        <a:lstStyle/>
        <a:p>
          <a:endParaRPr lang="en-US"/>
        </a:p>
      </dgm:t>
    </dgm:pt>
    <dgm:pt modelId="{90E8BE9C-35FB-4B43-96A9-6035C41D7BC0}" type="pres">
      <dgm:prSet presAssocID="{6EDF547E-269C-4021-AAAA-D7F677E9E474}" presName="horFlow" presStyleCnt="0"/>
      <dgm:spPr/>
      <dgm:t>
        <a:bodyPr/>
        <a:lstStyle/>
        <a:p>
          <a:endParaRPr lang="en-US"/>
        </a:p>
      </dgm:t>
    </dgm:pt>
    <dgm:pt modelId="{A036833C-FF48-4551-B28D-7CA0F0F489CD}" type="pres">
      <dgm:prSet presAssocID="{6EDF547E-269C-4021-AAAA-D7F677E9E474}" presName="bigChev" presStyleLbl="node1" presStyleIdx="2" presStyleCnt="3"/>
      <dgm:spPr/>
      <dgm:t>
        <a:bodyPr/>
        <a:lstStyle/>
        <a:p>
          <a:endParaRPr lang="en-US"/>
        </a:p>
      </dgm:t>
    </dgm:pt>
    <dgm:pt modelId="{5C8F8AFF-BD45-427B-8429-F2514AC5D7A8}" type="pres">
      <dgm:prSet presAssocID="{BA51A37C-EAC1-4E13-A51A-E6EE60368A5A}" presName="parTrans" presStyleCnt="0"/>
      <dgm:spPr/>
      <dgm:t>
        <a:bodyPr/>
        <a:lstStyle/>
        <a:p>
          <a:endParaRPr lang="en-US"/>
        </a:p>
      </dgm:t>
    </dgm:pt>
    <dgm:pt modelId="{2B78CE0C-97C1-42C0-BA73-2D63F52CEF06}" type="pres">
      <dgm:prSet presAssocID="{71F6C4D5-7C0D-4CA1-8D68-460BC3027AAE}" presName="node" presStyleLbl="alignAccFollowNode1" presStyleIdx="2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D62ED5-7137-406D-8727-D0A014194483}" srcId="{396536A4-F9F2-4065-86D4-7B63FFBEADE6}" destId="{6EDF547E-269C-4021-AAAA-D7F677E9E474}" srcOrd="2" destOrd="0" parTransId="{70D0036D-61CE-481D-A514-03D28D2D2D69}" sibTransId="{95BF75F8-E79E-4A32-BF5B-4F7681BD71A4}"/>
    <dgm:cxn modelId="{FF8B09BC-3492-465D-93EE-D9555F391D7B}" type="presOf" srcId="{396536A4-F9F2-4065-86D4-7B63FFBEADE6}" destId="{8FE10E05-8B91-4CCD-B880-23A4588E532B}" srcOrd="0" destOrd="0" presId="urn:microsoft.com/office/officeart/2005/8/layout/lProcess3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D1DA52A7-6F99-43EF-AA1C-7C4E81F98159}" type="presOf" srcId="{71F6C4D5-7C0D-4CA1-8D68-460BC3027AAE}" destId="{2B78CE0C-97C1-42C0-BA73-2D63F52CEF06}" srcOrd="0" destOrd="0" presId="urn:microsoft.com/office/officeart/2005/8/layout/lProcess3"/>
    <dgm:cxn modelId="{2FC174A6-2C78-458E-B8A3-77159413D474}" type="presOf" srcId="{D7B2D989-233E-43BF-80AB-4F91FD8566DA}" destId="{BB078F80-0433-4076-8919-E4FE793D985B}" srcOrd="0" destOrd="0" presId="urn:microsoft.com/office/officeart/2005/8/layout/lProcess3"/>
    <dgm:cxn modelId="{103309E5-F1E6-49C8-8349-D6AB8B4C1C63}" srcId="{6EDF547E-269C-4021-AAAA-D7F677E9E474}" destId="{71F6C4D5-7C0D-4CA1-8D68-460BC3027AAE}" srcOrd="0" destOrd="0" parTransId="{BA51A37C-EAC1-4E13-A51A-E6EE60368A5A}" sibTransId="{4FCF5009-143F-40D1-89CB-19F2EA5AD65E}"/>
    <dgm:cxn modelId="{DA9F63B7-77DA-4B3F-86D0-25F09272369F}" type="presOf" srcId="{8B7CED19-8C73-4A2A-B44C-4A17801591F0}" destId="{71382C0C-872A-4ADA-8197-5F59EC11565B}" srcOrd="0" destOrd="0" presId="urn:microsoft.com/office/officeart/2005/8/layout/lProcess3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AD7FD942-A51C-4671-9A7F-96C19D6666BA}" type="presOf" srcId="{20A6987A-4EF5-4708-9449-5E670E0215C2}" destId="{0A35ECB4-4F32-49C1-AD9F-439D9F9E9782}" srcOrd="0" destOrd="0" presId="urn:microsoft.com/office/officeart/2005/8/layout/lProcess3"/>
    <dgm:cxn modelId="{5718BC8F-251A-456B-B023-2BA8340C36B9}" type="presOf" srcId="{6EDF547E-269C-4021-AAAA-D7F677E9E474}" destId="{A036833C-FF48-4551-B28D-7CA0F0F489CD}" srcOrd="0" destOrd="0" presId="urn:microsoft.com/office/officeart/2005/8/layout/lProcess3"/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063B44FA-7E1B-4323-9EA9-694E9469A623}" type="presOf" srcId="{CBB2AFF1-9E10-4C25-B1CD-2CC338C3EAF8}" destId="{C8397476-2A9F-41C6-9CB2-387D8B1AF1B7}" srcOrd="0" destOrd="0" presId="urn:microsoft.com/office/officeart/2005/8/layout/lProcess3"/>
    <dgm:cxn modelId="{25FD0E49-7A7E-4143-85FB-90F598F96BE6}" type="presParOf" srcId="{8FE10E05-8B91-4CCD-B880-23A4588E532B}" destId="{22BC2054-7029-46D2-ABBD-DF0D8DEFFB41}" srcOrd="0" destOrd="0" presId="urn:microsoft.com/office/officeart/2005/8/layout/lProcess3"/>
    <dgm:cxn modelId="{AC443336-F146-46D1-A431-F831058A3A9B}" type="presParOf" srcId="{22BC2054-7029-46D2-ABBD-DF0D8DEFFB41}" destId="{BB078F80-0433-4076-8919-E4FE793D985B}" srcOrd="0" destOrd="0" presId="urn:microsoft.com/office/officeart/2005/8/layout/lProcess3"/>
    <dgm:cxn modelId="{543DD148-208C-4FEF-81D5-6226A7999557}" type="presParOf" srcId="{22BC2054-7029-46D2-ABBD-DF0D8DEFFB41}" destId="{6B37213E-FF41-4D69-929D-D32776D51A3E}" srcOrd="1" destOrd="0" presId="urn:microsoft.com/office/officeart/2005/8/layout/lProcess3"/>
    <dgm:cxn modelId="{45C3C230-4C15-4F91-B115-35D8022F36D5}" type="presParOf" srcId="{22BC2054-7029-46D2-ABBD-DF0D8DEFFB41}" destId="{0A35ECB4-4F32-49C1-AD9F-439D9F9E9782}" srcOrd="2" destOrd="0" presId="urn:microsoft.com/office/officeart/2005/8/layout/lProcess3"/>
    <dgm:cxn modelId="{4687BBDA-648A-4D1D-897C-FC1A52700C2B}" type="presParOf" srcId="{8FE10E05-8B91-4CCD-B880-23A4588E532B}" destId="{397F88F3-7883-4580-900F-2720E49D1920}" srcOrd="1" destOrd="0" presId="urn:microsoft.com/office/officeart/2005/8/layout/lProcess3"/>
    <dgm:cxn modelId="{1C31A5DA-12AD-4D58-9B36-A577F841D517}" type="presParOf" srcId="{8FE10E05-8B91-4CCD-B880-23A4588E532B}" destId="{2DE3404A-01FD-4464-977A-42F23A4D1F7C}" srcOrd="2" destOrd="0" presId="urn:microsoft.com/office/officeart/2005/8/layout/lProcess3"/>
    <dgm:cxn modelId="{3183251C-846C-4954-A693-CA9B16C6D0A9}" type="presParOf" srcId="{2DE3404A-01FD-4464-977A-42F23A4D1F7C}" destId="{C8397476-2A9F-41C6-9CB2-387D8B1AF1B7}" srcOrd="0" destOrd="0" presId="urn:microsoft.com/office/officeart/2005/8/layout/lProcess3"/>
    <dgm:cxn modelId="{47AC8522-D206-44F9-8218-9279FC29A1BC}" type="presParOf" srcId="{2DE3404A-01FD-4464-977A-42F23A4D1F7C}" destId="{7285CC94-78C0-4142-AB11-35D0E8D35BF2}" srcOrd="1" destOrd="0" presId="urn:microsoft.com/office/officeart/2005/8/layout/lProcess3"/>
    <dgm:cxn modelId="{C010C50D-698C-4A77-9039-653D3B62AA43}" type="presParOf" srcId="{2DE3404A-01FD-4464-977A-42F23A4D1F7C}" destId="{71382C0C-872A-4ADA-8197-5F59EC11565B}" srcOrd="2" destOrd="0" presId="urn:microsoft.com/office/officeart/2005/8/layout/lProcess3"/>
    <dgm:cxn modelId="{837F3258-683E-424C-A615-AB0CE91F3BBE}" type="presParOf" srcId="{8FE10E05-8B91-4CCD-B880-23A4588E532B}" destId="{E6523FAA-42F9-4512-A46C-39AD4778ED05}" srcOrd="3" destOrd="0" presId="urn:microsoft.com/office/officeart/2005/8/layout/lProcess3"/>
    <dgm:cxn modelId="{C8F84375-D256-4991-98E9-A966FC374CFC}" type="presParOf" srcId="{8FE10E05-8B91-4CCD-B880-23A4588E532B}" destId="{90E8BE9C-35FB-4B43-96A9-6035C41D7BC0}" srcOrd="4" destOrd="0" presId="urn:microsoft.com/office/officeart/2005/8/layout/lProcess3"/>
    <dgm:cxn modelId="{88E1CB22-387F-41F6-A5B2-921851AF8E00}" type="presParOf" srcId="{90E8BE9C-35FB-4B43-96A9-6035C41D7BC0}" destId="{A036833C-FF48-4551-B28D-7CA0F0F489CD}" srcOrd="0" destOrd="0" presId="urn:microsoft.com/office/officeart/2005/8/layout/lProcess3"/>
    <dgm:cxn modelId="{6F286E31-A797-45A9-ABCC-D2AB0634BEF6}" type="presParOf" srcId="{90E8BE9C-35FB-4B43-96A9-6035C41D7BC0}" destId="{5C8F8AFF-BD45-427B-8429-F2514AC5D7A8}" srcOrd="1" destOrd="0" presId="urn:microsoft.com/office/officeart/2005/8/layout/lProcess3"/>
    <dgm:cxn modelId="{3138B3E3-2234-4405-91FA-AF2D63C9EC4D}" type="presParOf" srcId="{90E8BE9C-35FB-4B43-96A9-6035C41D7BC0}" destId="{2B78CE0C-97C1-42C0-BA73-2D63F52CEF06}" srcOrd="2" destOrd="0" presId="urn:microsoft.com/office/officeart/2005/8/layout/lProcess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smtClean="0"/>
            <a:t>ذَهَبْتَ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smtClean="0"/>
            <a:t>ذَهَبْتُمَا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6EDF547E-269C-4021-AAAA-D7F677E9E474}">
      <dgm:prSet phldrT="[Text]"/>
      <dgm:spPr/>
      <dgm:t>
        <a:bodyPr/>
        <a:lstStyle/>
        <a:p>
          <a:r>
            <a:rPr lang="ar-QA" smtClean="0"/>
            <a:t>ذَهَبْتُمْ</a:t>
          </a:r>
          <a:endParaRPr lang="en-US" dirty="0"/>
        </a:p>
      </dgm:t>
    </dgm:pt>
    <dgm:pt modelId="{70D0036D-61CE-481D-A514-03D28D2D2D69}" type="parTrans" cxnId="{4AD62ED5-7137-406D-8727-D0A014194483}">
      <dgm:prSet/>
      <dgm:spPr/>
      <dgm:t>
        <a:bodyPr/>
        <a:lstStyle/>
        <a:p>
          <a:endParaRPr lang="en-US"/>
        </a:p>
      </dgm:t>
    </dgm:pt>
    <dgm:pt modelId="{95BF75F8-E79E-4A32-BF5B-4F7681BD71A4}" type="sibTrans" cxnId="{4AD62ED5-7137-406D-8727-D0A014194483}">
      <dgm:prSet/>
      <dgm:spPr/>
      <dgm:t>
        <a:bodyPr/>
        <a:lstStyle/>
        <a:p>
          <a:endParaRPr lang="en-US"/>
        </a:p>
      </dgm:t>
    </dgm:pt>
    <dgm:pt modelId="{71F6C4D5-7C0D-4CA1-8D68-460BC3027AAE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BA51A37C-EAC1-4E13-A51A-E6EE60368A5A}" type="parTrans" cxnId="{103309E5-F1E6-49C8-8349-D6AB8B4C1C63}">
      <dgm:prSet/>
      <dgm:spPr/>
      <dgm:t>
        <a:bodyPr/>
        <a:lstStyle/>
        <a:p>
          <a:endParaRPr lang="en-US"/>
        </a:p>
      </dgm:t>
    </dgm:pt>
    <dgm:pt modelId="{4FCF5009-143F-40D1-89CB-19F2EA5AD65E}" type="sibTrans" cxnId="{103309E5-F1E6-49C8-8349-D6AB8B4C1C63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  <dgm:t>
        <a:bodyPr/>
        <a:lstStyle/>
        <a:p>
          <a:endParaRPr lang="en-US"/>
        </a:p>
      </dgm:t>
    </dgm:pt>
    <dgm:pt modelId="{BB078F80-0433-4076-8919-E4FE793D985B}" type="pres">
      <dgm:prSet presAssocID="{D7B2D989-233E-43BF-80AB-4F91FD8566DA}" presName="bigChev" presStyleLbl="node1" presStyleIdx="0" presStyleCnt="3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  <dgm:t>
        <a:bodyPr/>
        <a:lstStyle/>
        <a:p>
          <a:endParaRPr lang="en-US"/>
        </a:p>
      </dgm:t>
    </dgm:pt>
    <dgm:pt modelId="{0A35ECB4-4F32-49C1-AD9F-439D9F9E9782}" type="pres">
      <dgm:prSet presAssocID="{20A6987A-4EF5-4708-9449-5E670E0215C2}" presName="node" presStyleLbl="alignAccFollowNode1" presStyleIdx="0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  <dgm:t>
        <a:bodyPr/>
        <a:lstStyle/>
        <a:p>
          <a:endParaRPr lang="en-US"/>
        </a:p>
      </dgm:t>
    </dgm:pt>
    <dgm:pt modelId="{2DE3404A-01FD-4464-977A-42F23A4D1F7C}" type="pres">
      <dgm:prSet presAssocID="{CBB2AFF1-9E10-4C25-B1CD-2CC338C3EAF8}" presName="horFlow" presStyleCnt="0"/>
      <dgm:spPr/>
      <dgm:t>
        <a:bodyPr/>
        <a:lstStyle/>
        <a:p>
          <a:endParaRPr lang="en-US"/>
        </a:p>
      </dgm:t>
    </dgm:pt>
    <dgm:pt modelId="{C8397476-2A9F-41C6-9CB2-387D8B1AF1B7}" type="pres">
      <dgm:prSet presAssocID="{CBB2AFF1-9E10-4C25-B1CD-2CC338C3EAF8}" presName="bigChev" presStyleLbl="node1" presStyleIdx="1" presStyleCnt="3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  <dgm:t>
        <a:bodyPr/>
        <a:lstStyle/>
        <a:p>
          <a:endParaRPr lang="en-US"/>
        </a:p>
      </dgm:t>
    </dgm:pt>
    <dgm:pt modelId="{71382C0C-872A-4ADA-8197-5F59EC11565B}" type="pres">
      <dgm:prSet presAssocID="{8B7CED19-8C73-4A2A-B44C-4A17801591F0}" presName="node" presStyleLbl="alignAccFollowNode1" presStyleIdx="1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23FAA-42F9-4512-A46C-39AD4778ED05}" type="pres">
      <dgm:prSet presAssocID="{CBB2AFF1-9E10-4C25-B1CD-2CC338C3EAF8}" presName="vSp" presStyleCnt="0"/>
      <dgm:spPr/>
      <dgm:t>
        <a:bodyPr/>
        <a:lstStyle/>
        <a:p>
          <a:endParaRPr lang="en-US"/>
        </a:p>
      </dgm:t>
    </dgm:pt>
    <dgm:pt modelId="{90E8BE9C-35FB-4B43-96A9-6035C41D7BC0}" type="pres">
      <dgm:prSet presAssocID="{6EDF547E-269C-4021-AAAA-D7F677E9E474}" presName="horFlow" presStyleCnt="0"/>
      <dgm:spPr/>
      <dgm:t>
        <a:bodyPr/>
        <a:lstStyle/>
        <a:p>
          <a:endParaRPr lang="en-US"/>
        </a:p>
      </dgm:t>
    </dgm:pt>
    <dgm:pt modelId="{A036833C-FF48-4551-B28D-7CA0F0F489CD}" type="pres">
      <dgm:prSet presAssocID="{6EDF547E-269C-4021-AAAA-D7F677E9E474}" presName="bigChev" presStyleLbl="node1" presStyleIdx="2" presStyleCnt="3"/>
      <dgm:spPr/>
      <dgm:t>
        <a:bodyPr/>
        <a:lstStyle/>
        <a:p>
          <a:endParaRPr lang="en-US"/>
        </a:p>
      </dgm:t>
    </dgm:pt>
    <dgm:pt modelId="{5C8F8AFF-BD45-427B-8429-F2514AC5D7A8}" type="pres">
      <dgm:prSet presAssocID="{BA51A37C-EAC1-4E13-A51A-E6EE60368A5A}" presName="parTrans" presStyleCnt="0"/>
      <dgm:spPr/>
      <dgm:t>
        <a:bodyPr/>
        <a:lstStyle/>
        <a:p>
          <a:endParaRPr lang="en-US"/>
        </a:p>
      </dgm:t>
    </dgm:pt>
    <dgm:pt modelId="{2B78CE0C-97C1-42C0-BA73-2D63F52CEF06}" type="pres">
      <dgm:prSet presAssocID="{71F6C4D5-7C0D-4CA1-8D68-460BC3027AAE}" presName="node" presStyleLbl="alignAccFollowNode1" presStyleIdx="2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021160CB-B42C-4631-B3C9-E5B6D8A09204}" type="presOf" srcId="{D7B2D989-233E-43BF-80AB-4F91FD8566DA}" destId="{BB078F80-0433-4076-8919-E4FE793D985B}" srcOrd="0" destOrd="0" presId="urn:microsoft.com/office/officeart/2005/8/layout/lProcess3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E4721539-5E3D-4721-9DE0-F70DE4DB63B8}" type="presOf" srcId="{396536A4-F9F2-4065-86D4-7B63FFBEADE6}" destId="{8FE10E05-8B91-4CCD-B880-23A4588E532B}" srcOrd="0" destOrd="0" presId="urn:microsoft.com/office/officeart/2005/8/layout/lProcess3"/>
    <dgm:cxn modelId="{22A8749D-E098-4C1A-88A8-C3C130BAC15D}" type="presOf" srcId="{20A6987A-4EF5-4708-9449-5E670E0215C2}" destId="{0A35ECB4-4F32-49C1-AD9F-439D9F9E9782}" srcOrd="0" destOrd="0" presId="urn:microsoft.com/office/officeart/2005/8/layout/lProcess3"/>
    <dgm:cxn modelId="{B5E92DA5-832B-48BA-B4D5-900C80FDDE51}" type="presOf" srcId="{8B7CED19-8C73-4A2A-B44C-4A17801591F0}" destId="{71382C0C-872A-4ADA-8197-5F59EC11565B}" srcOrd="0" destOrd="0" presId="urn:microsoft.com/office/officeart/2005/8/layout/lProcess3"/>
    <dgm:cxn modelId="{639F1B14-8E73-49B3-8BF1-EF88A277EECD}" type="presOf" srcId="{71F6C4D5-7C0D-4CA1-8D68-460BC3027AAE}" destId="{2B78CE0C-97C1-42C0-BA73-2D63F52CEF06}" srcOrd="0" destOrd="0" presId="urn:microsoft.com/office/officeart/2005/8/layout/lProcess3"/>
    <dgm:cxn modelId="{4AD62ED5-7137-406D-8727-D0A014194483}" srcId="{396536A4-F9F2-4065-86D4-7B63FFBEADE6}" destId="{6EDF547E-269C-4021-AAAA-D7F677E9E474}" srcOrd="2" destOrd="0" parTransId="{70D0036D-61CE-481D-A514-03D28D2D2D69}" sibTransId="{95BF75F8-E79E-4A32-BF5B-4F7681BD71A4}"/>
    <dgm:cxn modelId="{103309E5-F1E6-49C8-8349-D6AB8B4C1C63}" srcId="{6EDF547E-269C-4021-AAAA-D7F677E9E474}" destId="{71F6C4D5-7C0D-4CA1-8D68-460BC3027AAE}" srcOrd="0" destOrd="0" parTransId="{BA51A37C-EAC1-4E13-A51A-E6EE60368A5A}" sibTransId="{4FCF5009-143F-40D1-89CB-19F2EA5AD65E}"/>
    <dgm:cxn modelId="{9ACB2611-BA13-4CE8-A684-A24E39658B49}" type="presOf" srcId="{CBB2AFF1-9E10-4C25-B1CD-2CC338C3EAF8}" destId="{C8397476-2A9F-41C6-9CB2-387D8B1AF1B7}" srcOrd="0" destOrd="0" presId="urn:microsoft.com/office/officeart/2005/8/layout/lProcess3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4B7BAFB7-BF44-4E4D-8E81-06648B06686D}" type="presOf" srcId="{6EDF547E-269C-4021-AAAA-D7F677E9E474}" destId="{A036833C-FF48-4551-B28D-7CA0F0F489CD}" srcOrd="0" destOrd="0" presId="urn:microsoft.com/office/officeart/2005/8/layout/lProcess3"/>
    <dgm:cxn modelId="{74E9FA98-76A4-4387-AEFC-64DA74FE753C}" type="presParOf" srcId="{8FE10E05-8B91-4CCD-B880-23A4588E532B}" destId="{22BC2054-7029-46D2-ABBD-DF0D8DEFFB41}" srcOrd="0" destOrd="0" presId="urn:microsoft.com/office/officeart/2005/8/layout/lProcess3"/>
    <dgm:cxn modelId="{0B432904-8D14-4E2D-8027-FABAA887E6A0}" type="presParOf" srcId="{22BC2054-7029-46D2-ABBD-DF0D8DEFFB41}" destId="{BB078F80-0433-4076-8919-E4FE793D985B}" srcOrd="0" destOrd="0" presId="urn:microsoft.com/office/officeart/2005/8/layout/lProcess3"/>
    <dgm:cxn modelId="{83980229-5792-450D-88CD-429AB597C420}" type="presParOf" srcId="{22BC2054-7029-46D2-ABBD-DF0D8DEFFB41}" destId="{6B37213E-FF41-4D69-929D-D32776D51A3E}" srcOrd="1" destOrd="0" presId="urn:microsoft.com/office/officeart/2005/8/layout/lProcess3"/>
    <dgm:cxn modelId="{E29B0971-88BA-43C4-9069-09B9F5887388}" type="presParOf" srcId="{22BC2054-7029-46D2-ABBD-DF0D8DEFFB41}" destId="{0A35ECB4-4F32-49C1-AD9F-439D9F9E9782}" srcOrd="2" destOrd="0" presId="urn:microsoft.com/office/officeart/2005/8/layout/lProcess3"/>
    <dgm:cxn modelId="{3B7E43AE-F5EF-469B-B50D-3B2887D12E75}" type="presParOf" srcId="{8FE10E05-8B91-4CCD-B880-23A4588E532B}" destId="{397F88F3-7883-4580-900F-2720E49D1920}" srcOrd="1" destOrd="0" presId="urn:microsoft.com/office/officeart/2005/8/layout/lProcess3"/>
    <dgm:cxn modelId="{37C4F257-E584-448D-B9C7-CB54323B7C6A}" type="presParOf" srcId="{8FE10E05-8B91-4CCD-B880-23A4588E532B}" destId="{2DE3404A-01FD-4464-977A-42F23A4D1F7C}" srcOrd="2" destOrd="0" presId="urn:microsoft.com/office/officeart/2005/8/layout/lProcess3"/>
    <dgm:cxn modelId="{9E858014-A07C-4C82-81BB-1599EF05533F}" type="presParOf" srcId="{2DE3404A-01FD-4464-977A-42F23A4D1F7C}" destId="{C8397476-2A9F-41C6-9CB2-387D8B1AF1B7}" srcOrd="0" destOrd="0" presId="urn:microsoft.com/office/officeart/2005/8/layout/lProcess3"/>
    <dgm:cxn modelId="{6C46A708-F135-47A6-AD83-097A2B17370F}" type="presParOf" srcId="{2DE3404A-01FD-4464-977A-42F23A4D1F7C}" destId="{7285CC94-78C0-4142-AB11-35D0E8D35BF2}" srcOrd="1" destOrd="0" presId="urn:microsoft.com/office/officeart/2005/8/layout/lProcess3"/>
    <dgm:cxn modelId="{38607CFE-2C69-4250-BDF4-7ED5BDB96A2D}" type="presParOf" srcId="{2DE3404A-01FD-4464-977A-42F23A4D1F7C}" destId="{71382C0C-872A-4ADA-8197-5F59EC11565B}" srcOrd="2" destOrd="0" presId="urn:microsoft.com/office/officeart/2005/8/layout/lProcess3"/>
    <dgm:cxn modelId="{B38A954A-86A7-4F1A-B63F-E7E659B7F078}" type="presParOf" srcId="{8FE10E05-8B91-4CCD-B880-23A4588E532B}" destId="{E6523FAA-42F9-4512-A46C-39AD4778ED05}" srcOrd="3" destOrd="0" presId="urn:microsoft.com/office/officeart/2005/8/layout/lProcess3"/>
    <dgm:cxn modelId="{45301206-0614-4A4F-ADF2-F2FB8FDADE2B}" type="presParOf" srcId="{8FE10E05-8B91-4CCD-B880-23A4588E532B}" destId="{90E8BE9C-35FB-4B43-96A9-6035C41D7BC0}" srcOrd="4" destOrd="0" presId="urn:microsoft.com/office/officeart/2005/8/layout/lProcess3"/>
    <dgm:cxn modelId="{74520FBE-AC0B-498C-882B-971BFD89F032}" type="presParOf" srcId="{90E8BE9C-35FB-4B43-96A9-6035C41D7BC0}" destId="{A036833C-FF48-4551-B28D-7CA0F0F489CD}" srcOrd="0" destOrd="0" presId="urn:microsoft.com/office/officeart/2005/8/layout/lProcess3"/>
    <dgm:cxn modelId="{5B3CE933-2BD6-4713-ACAD-4F269AA7B100}" type="presParOf" srcId="{90E8BE9C-35FB-4B43-96A9-6035C41D7BC0}" destId="{5C8F8AFF-BD45-427B-8429-F2514AC5D7A8}" srcOrd="1" destOrd="0" presId="urn:microsoft.com/office/officeart/2005/8/layout/lProcess3"/>
    <dgm:cxn modelId="{561DA4F2-F41C-45A1-8E65-392D2F179487}" type="presParOf" srcId="{90E8BE9C-35FB-4B43-96A9-6035C41D7BC0}" destId="{2B78CE0C-97C1-42C0-BA73-2D63F52CEF06}" srcOrd="2" destOrd="0" presId="urn:microsoft.com/office/officeart/2005/8/layout/lProcess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dirty="0" smtClean="0"/>
            <a:t>ذَهَبْتِ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smtClean="0"/>
            <a:t>ذَهَبْتُمَا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6EDF547E-269C-4021-AAAA-D7F677E9E474}">
      <dgm:prSet phldrT="[Text]"/>
      <dgm:spPr/>
      <dgm:t>
        <a:bodyPr/>
        <a:lstStyle/>
        <a:p>
          <a:r>
            <a:rPr lang="ar-QA" smtClean="0"/>
            <a:t>ذَهَبْتُنَّ</a:t>
          </a:r>
          <a:endParaRPr lang="en-US" dirty="0"/>
        </a:p>
      </dgm:t>
    </dgm:pt>
    <dgm:pt modelId="{70D0036D-61CE-481D-A514-03D28D2D2D69}" type="parTrans" cxnId="{4AD62ED5-7137-406D-8727-D0A014194483}">
      <dgm:prSet/>
      <dgm:spPr/>
      <dgm:t>
        <a:bodyPr/>
        <a:lstStyle/>
        <a:p>
          <a:endParaRPr lang="en-US"/>
        </a:p>
      </dgm:t>
    </dgm:pt>
    <dgm:pt modelId="{95BF75F8-E79E-4A32-BF5B-4F7681BD71A4}" type="sibTrans" cxnId="{4AD62ED5-7137-406D-8727-D0A014194483}">
      <dgm:prSet/>
      <dgm:spPr/>
      <dgm:t>
        <a:bodyPr/>
        <a:lstStyle/>
        <a:p>
          <a:endParaRPr lang="en-US"/>
        </a:p>
      </dgm:t>
    </dgm:pt>
    <dgm:pt modelId="{71F6C4D5-7C0D-4CA1-8D68-460BC3027AAE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4FCF5009-143F-40D1-89CB-19F2EA5AD65E}" type="sibTrans" cxnId="{103309E5-F1E6-49C8-8349-D6AB8B4C1C63}">
      <dgm:prSet/>
      <dgm:spPr/>
      <dgm:t>
        <a:bodyPr/>
        <a:lstStyle/>
        <a:p>
          <a:endParaRPr lang="en-US"/>
        </a:p>
      </dgm:t>
    </dgm:pt>
    <dgm:pt modelId="{BA51A37C-EAC1-4E13-A51A-E6EE60368A5A}" type="parTrans" cxnId="{103309E5-F1E6-49C8-8349-D6AB8B4C1C63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  <dgm:t>
        <a:bodyPr/>
        <a:lstStyle/>
        <a:p>
          <a:endParaRPr lang="en-US"/>
        </a:p>
      </dgm:t>
    </dgm:pt>
    <dgm:pt modelId="{BB078F80-0433-4076-8919-E4FE793D985B}" type="pres">
      <dgm:prSet presAssocID="{D7B2D989-233E-43BF-80AB-4F91FD8566DA}" presName="bigChev" presStyleLbl="node1" presStyleIdx="0" presStyleCnt="3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  <dgm:t>
        <a:bodyPr/>
        <a:lstStyle/>
        <a:p>
          <a:endParaRPr lang="en-US"/>
        </a:p>
      </dgm:t>
    </dgm:pt>
    <dgm:pt modelId="{0A35ECB4-4F32-49C1-AD9F-439D9F9E9782}" type="pres">
      <dgm:prSet presAssocID="{20A6987A-4EF5-4708-9449-5E670E0215C2}" presName="node" presStyleLbl="alignAccFollowNode1" presStyleIdx="0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  <dgm:t>
        <a:bodyPr/>
        <a:lstStyle/>
        <a:p>
          <a:endParaRPr lang="en-US"/>
        </a:p>
      </dgm:t>
    </dgm:pt>
    <dgm:pt modelId="{2DE3404A-01FD-4464-977A-42F23A4D1F7C}" type="pres">
      <dgm:prSet presAssocID="{CBB2AFF1-9E10-4C25-B1CD-2CC338C3EAF8}" presName="horFlow" presStyleCnt="0"/>
      <dgm:spPr/>
      <dgm:t>
        <a:bodyPr/>
        <a:lstStyle/>
        <a:p>
          <a:endParaRPr lang="en-US"/>
        </a:p>
      </dgm:t>
    </dgm:pt>
    <dgm:pt modelId="{C8397476-2A9F-41C6-9CB2-387D8B1AF1B7}" type="pres">
      <dgm:prSet presAssocID="{CBB2AFF1-9E10-4C25-B1CD-2CC338C3EAF8}" presName="bigChev" presStyleLbl="node1" presStyleIdx="1" presStyleCnt="3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  <dgm:t>
        <a:bodyPr/>
        <a:lstStyle/>
        <a:p>
          <a:endParaRPr lang="en-US"/>
        </a:p>
      </dgm:t>
    </dgm:pt>
    <dgm:pt modelId="{71382C0C-872A-4ADA-8197-5F59EC11565B}" type="pres">
      <dgm:prSet presAssocID="{8B7CED19-8C73-4A2A-B44C-4A17801591F0}" presName="node" presStyleLbl="alignAccFollowNode1" presStyleIdx="1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23FAA-42F9-4512-A46C-39AD4778ED05}" type="pres">
      <dgm:prSet presAssocID="{CBB2AFF1-9E10-4C25-B1CD-2CC338C3EAF8}" presName="vSp" presStyleCnt="0"/>
      <dgm:spPr/>
      <dgm:t>
        <a:bodyPr/>
        <a:lstStyle/>
        <a:p>
          <a:endParaRPr lang="en-US"/>
        </a:p>
      </dgm:t>
    </dgm:pt>
    <dgm:pt modelId="{90E8BE9C-35FB-4B43-96A9-6035C41D7BC0}" type="pres">
      <dgm:prSet presAssocID="{6EDF547E-269C-4021-AAAA-D7F677E9E474}" presName="horFlow" presStyleCnt="0"/>
      <dgm:spPr/>
      <dgm:t>
        <a:bodyPr/>
        <a:lstStyle/>
        <a:p>
          <a:endParaRPr lang="en-US"/>
        </a:p>
      </dgm:t>
    </dgm:pt>
    <dgm:pt modelId="{A036833C-FF48-4551-B28D-7CA0F0F489CD}" type="pres">
      <dgm:prSet presAssocID="{6EDF547E-269C-4021-AAAA-D7F677E9E474}" presName="bigChev" presStyleLbl="node1" presStyleIdx="2" presStyleCnt="3"/>
      <dgm:spPr/>
      <dgm:t>
        <a:bodyPr/>
        <a:lstStyle/>
        <a:p>
          <a:endParaRPr lang="en-US"/>
        </a:p>
      </dgm:t>
    </dgm:pt>
    <dgm:pt modelId="{5C8F8AFF-BD45-427B-8429-F2514AC5D7A8}" type="pres">
      <dgm:prSet presAssocID="{BA51A37C-EAC1-4E13-A51A-E6EE60368A5A}" presName="parTrans" presStyleCnt="0"/>
      <dgm:spPr/>
      <dgm:t>
        <a:bodyPr/>
        <a:lstStyle/>
        <a:p>
          <a:endParaRPr lang="en-US"/>
        </a:p>
      </dgm:t>
    </dgm:pt>
    <dgm:pt modelId="{2B78CE0C-97C1-42C0-BA73-2D63F52CEF06}" type="pres">
      <dgm:prSet presAssocID="{71F6C4D5-7C0D-4CA1-8D68-460BC3027AAE}" presName="node" presStyleLbl="alignAccFollowNode1" presStyleIdx="2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477A67-9822-49F1-A8C8-C2E81B98EC98}" type="presOf" srcId="{71F6C4D5-7C0D-4CA1-8D68-460BC3027AAE}" destId="{2B78CE0C-97C1-42C0-BA73-2D63F52CEF06}" srcOrd="0" destOrd="0" presId="urn:microsoft.com/office/officeart/2005/8/layout/lProcess3"/>
    <dgm:cxn modelId="{8144CDA0-4A33-4588-B092-B84486FEB8D2}" type="presOf" srcId="{6EDF547E-269C-4021-AAAA-D7F677E9E474}" destId="{A036833C-FF48-4551-B28D-7CA0F0F489CD}" srcOrd="0" destOrd="0" presId="urn:microsoft.com/office/officeart/2005/8/layout/lProcess3"/>
    <dgm:cxn modelId="{4AD62ED5-7137-406D-8727-D0A014194483}" srcId="{396536A4-F9F2-4065-86D4-7B63FFBEADE6}" destId="{6EDF547E-269C-4021-AAAA-D7F677E9E474}" srcOrd="2" destOrd="0" parTransId="{70D0036D-61CE-481D-A514-03D28D2D2D69}" sibTransId="{95BF75F8-E79E-4A32-BF5B-4F7681BD71A4}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103309E5-F1E6-49C8-8349-D6AB8B4C1C63}" srcId="{6EDF547E-269C-4021-AAAA-D7F677E9E474}" destId="{71F6C4D5-7C0D-4CA1-8D68-460BC3027AAE}" srcOrd="0" destOrd="0" parTransId="{BA51A37C-EAC1-4E13-A51A-E6EE60368A5A}" sibTransId="{4FCF5009-143F-40D1-89CB-19F2EA5AD65E}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A0CA0652-F94B-4DDD-8B3E-23C3C04D08DE}" type="presOf" srcId="{20A6987A-4EF5-4708-9449-5E670E0215C2}" destId="{0A35ECB4-4F32-49C1-AD9F-439D9F9E9782}" srcOrd="0" destOrd="0" presId="urn:microsoft.com/office/officeart/2005/8/layout/lProcess3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DA11BBC0-1081-4433-B24D-1B6AA7B33A9D}" type="presOf" srcId="{8B7CED19-8C73-4A2A-B44C-4A17801591F0}" destId="{71382C0C-872A-4ADA-8197-5F59EC11565B}" srcOrd="0" destOrd="0" presId="urn:microsoft.com/office/officeart/2005/8/layout/lProcess3"/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4D27895F-C832-4471-9F65-00E82EB32366}" type="presOf" srcId="{D7B2D989-233E-43BF-80AB-4F91FD8566DA}" destId="{BB078F80-0433-4076-8919-E4FE793D985B}" srcOrd="0" destOrd="0" presId="urn:microsoft.com/office/officeart/2005/8/layout/lProcess3"/>
    <dgm:cxn modelId="{5AB80736-577A-482A-B5D0-4A4ED962F231}" type="presOf" srcId="{396536A4-F9F2-4065-86D4-7B63FFBEADE6}" destId="{8FE10E05-8B91-4CCD-B880-23A4588E532B}" srcOrd="0" destOrd="0" presId="urn:microsoft.com/office/officeart/2005/8/layout/lProcess3"/>
    <dgm:cxn modelId="{B1F7ADD6-3735-4DEC-A7D8-973400761730}" type="presOf" srcId="{CBB2AFF1-9E10-4C25-B1CD-2CC338C3EAF8}" destId="{C8397476-2A9F-41C6-9CB2-387D8B1AF1B7}" srcOrd="0" destOrd="0" presId="urn:microsoft.com/office/officeart/2005/8/layout/lProcess3"/>
    <dgm:cxn modelId="{30A963FA-A38D-4A16-8443-79D5BDDF9E55}" type="presParOf" srcId="{8FE10E05-8B91-4CCD-B880-23A4588E532B}" destId="{22BC2054-7029-46D2-ABBD-DF0D8DEFFB41}" srcOrd="0" destOrd="0" presId="urn:microsoft.com/office/officeart/2005/8/layout/lProcess3"/>
    <dgm:cxn modelId="{FEF03448-1D59-45F4-BC20-6E285E74AC43}" type="presParOf" srcId="{22BC2054-7029-46D2-ABBD-DF0D8DEFFB41}" destId="{BB078F80-0433-4076-8919-E4FE793D985B}" srcOrd="0" destOrd="0" presId="urn:microsoft.com/office/officeart/2005/8/layout/lProcess3"/>
    <dgm:cxn modelId="{3F485CDD-2C96-4F37-A4B8-B126988ED560}" type="presParOf" srcId="{22BC2054-7029-46D2-ABBD-DF0D8DEFFB41}" destId="{6B37213E-FF41-4D69-929D-D32776D51A3E}" srcOrd="1" destOrd="0" presId="urn:microsoft.com/office/officeart/2005/8/layout/lProcess3"/>
    <dgm:cxn modelId="{84F46D0B-7BE9-40B5-A626-6ADC3C590C72}" type="presParOf" srcId="{22BC2054-7029-46D2-ABBD-DF0D8DEFFB41}" destId="{0A35ECB4-4F32-49C1-AD9F-439D9F9E9782}" srcOrd="2" destOrd="0" presId="urn:microsoft.com/office/officeart/2005/8/layout/lProcess3"/>
    <dgm:cxn modelId="{A1947263-4EA1-4C90-A575-F4D4A890104A}" type="presParOf" srcId="{8FE10E05-8B91-4CCD-B880-23A4588E532B}" destId="{397F88F3-7883-4580-900F-2720E49D1920}" srcOrd="1" destOrd="0" presId="urn:microsoft.com/office/officeart/2005/8/layout/lProcess3"/>
    <dgm:cxn modelId="{765BB982-0C54-4635-A438-DAC6CF8C9883}" type="presParOf" srcId="{8FE10E05-8B91-4CCD-B880-23A4588E532B}" destId="{2DE3404A-01FD-4464-977A-42F23A4D1F7C}" srcOrd="2" destOrd="0" presId="urn:microsoft.com/office/officeart/2005/8/layout/lProcess3"/>
    <dgm:cxn modelId="{DC811A8E-695D-4E38-A3CA-4E8C4EDA2D69}" type="presParOf" srcId="{2DE3404A-01FD-4464-977A-42F23A4D1F7C}" destId="{C8397476-2A9F-41C6-9CB2-387D8B1AF1B7}" srcOrd="0" destOrd="0" presId="urn:microsoft.com/office/officeart/2005/8/layout/lProcess3"/>
    <dgm:cxn modelId="{78165FB1-1895-4F8B-AB96-A4F6D5040C96}" type="presParOf" srcId="{2DE3404A-01FD-4464-977A-42F23A4D1F7C}" destId="{7285CC94-78C0-4142-AB11-35D0E8D35BF2}" srcOrd="1" destOrd="0" presId="urn:microsoft.com/office/officeart/2005/8/layout/lProcess3"/>
    <dgm:cxn modelId="{E50B6513-8F64-4EFD-BF21-7CCE49C46EB7}" type="presParOf" srcId="{2DE3404A-01FD-4464-977A-42F23A4D1F7C}" destId="{71382C0C-872A-4ADA-8197-5F59EC11565B}" srcOrd="2" destOrd="0" presId="urn:microsoft.com/office/officeart/2005/8/layout/lProcess3"/>
    <dgm:cxn modelId="{7E93DED2-07B5-4A59-BFDD-F3885C27E440}" type="presParOf" srcId="{8FE10E05-8B91-4CCD-B880-23A4588E532B}" destId="{E6523FAA-42F9-4512-A46C-39AD4778ED05}" srcOrd="3" destOrd="0" presId="urn:microsoft.com/office/officeart/2005/8/layout/lProcess3"/>
    <dgm:cxn modelId="{4808B42C-8F69-494E-A395-0061DD0E2037}" type="presParOf" srcId="{8FE10E05-8B91-4CCD-B880-23A4588E532B}" destId="{90E8BE9C-35FB-4B43-96A9-6035C41D7BC0}" srcOrd="4" destOrd="0" presId="urn:microsoft.com/office/officeart/2005/8/layout/lProcess3"/>
    <dgm:cxn modelId="{DD4C0F45-543E-465E-A7E7-B8BDBB9DBA92}" type="presParOf" srcId="{90E8BE9C-35FB-4B43-96A9-6035C41D7BC0}" destId="{A036833C-FF48-4551-B28D-7CA0F0F489CD}" srcOrd="0" destOrd="0" presId="urn:microsoft.com/office/officeart/2005/8/layout/lProcess3"/>
    <dgm:cxn modelId="{E2715010-1DC5-48A8-A517-965052033708}" type="presParOf" srcId="{90E8BE9C-35FB-4B43-96A9-6035C41D7BC0}" destId="{5C8F8AFF-BD45-427B-8429-F2514AC5D7A8}" srcOrd="1" destOrd="0" presId="urn:microsoft.com/office/officeart/2005/8/layout/lProcess3"/>
    <dgm:cxn modelId="{66E36D66-41F9-4870-B599-724BFAAA4C62}" type="presParOf" srcId="{90E8BE9C-35FB-4B43-96A9-6035C41D7BC0}" destId="{2B78CE0C-97C1-42C0-BA73-2D63F52CEF06}" srcOrd="2" destOrd="0" presId="urn:microsoft.com/office/officeart/2005/8/layout/lProcess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smtClean="0"/>
            <a:t>ذَهَبْتُ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smtClean="0"/>
            <a:t>ذَهَبْنا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  <dgm:t>
        <a:bodyPr/>
        <a:lstStyle/>
        <a:p>
          <a:endParaRPr lang="en-US"/>
        </a:p>
      </dgm:t>
    </dgm:pt>
    <dgm:pt modelId="{BB078F80-0433-4076-8919-E4FE793D985B}" type="pres">
      <dgm:prSet presAssocID="{D7B2D989-233E-43BF-80AB-4F91FD8566DA}" presName="bigChev" presStyleLbl="node1" presStyleIdx="0" presStyleCnt="2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  <dgm:t>
        <a:bodyPr/>
        <a:lstStyle/>
        <a:p>
          <a:endParaRPr lang="en-US"/>
        </a:p>
      </dgm:t>
    </dgm:pt>
    <dgm:pt modelId="{0A35ECB4-4F32-49C1-AD9F-439D9F9E9782}" type="pres">
      <dgm:prSet presAssocID="{20A6987A-4EF5-4708-9449-5E670E0215C2}" presName="node" presStyleLbl="alignAccFollowNode1" presStyleIdx="0" presStyleCnt="2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  <dgm:t>
        <a:bodyPr/>
        <a:lstStyle/>
        <a:p>
          <a:endParaRPr lang="en-US"/>
        </a:p>
      </dgm:t>
    </dgm:pt>
    <dgm:pt modelId="{2DE3404A-01FD-4464-977A-42F23A4D1F7C}" type="pres">
      <dgm:prSet presAssocID="{CBB2AFF1-9E10-4C25-B1CD-2CC338C3EAF8}" presName="horFlow" presStyleCnt="0"/>
      <dgm:spPr/>
      <dgm:t>
        <a:bodyPr/>
        <a:lstStyle/>
        <a:p>
          <a:endParaRPr lang="en-US"/>
        </a:p>
      </dgm:t>
    </dgm:pt>
    <dgm:pt modelId="{C8397476-2A9F-41C6-9CB2-387D8B1AF1B7}" type="pres">
      <dgm:prSet presAssocID="{CBB2AFF1-9E10-4C25-B1CD-2CC338C3EAF8}" presName="bigChev" presStyleLbl="node1" presStyleIdx="1" presStyleCnt="2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  <dgm:t>
        <a:bodyPr/>
        <a:lstStyle/>
        <a:p>
          <a:endParaRPr lang="en-US"/>
        </a:p>
      </dgm:t>
    </dgm:pt>
    <dgm:pt modelId="{71382C0C-872A-4ADA-8197-5F59EC11565B}" type="pres">
      <dgm:prSet presAssocID="{8B7CED19-8C73-4A2A-B44C-4A17801591F0}" presName="node" presStyleLbl="alignAccFollowNode1" presStyleIdx="1" presStyleCnt="2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8DD72-C09E-4866-85F7-78D3F8825AF8}" type="presOf" srcId="{8B7CED19-8C73-4A2A-B44C-4A17801591F0}" destId="{71382C0C-872A-4ADA-8197-5F59EC11565B}" srcOrd="0" destOrd="0" presId="urn:microsoft.com/office/officeart/2005/8/layout/lProcess3"/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11C6C323-0296-405E-A9B7-0DFBF768A6FD}" type="presOf" srcId="{20A6987A-4EF5-4708-9449-5E670E0215C2}" destId="{0A35ECB4-4F32-49C1-AD9F-439D9F9E9782}" srcOrd="0" destOrd="0" presId="urn:microsoft.com/office/officeart/2005/8/layout/lProcess3"/>
    <dgm:cxn modelId="{C19105C5-E65F-4CDC-9C6D-EAB5A7123A3A}" type="presOf" srcId="{D7B2D989-233E-43BF-80AB-4F91FD8566DA}" destId="{BB078F80-0433-4076-8919-E4FE793D985B}" srcOrd="0" destOrd="0" presId="urn:microsoft.com/office/officeart/2005/8/layout/lProcess3"/>
    <dgm:cxn modelId="{10084D97-5B3E-4721-A88C-4B0535724AC6}" type="presOf" srcId="{396536A4-F9F2-4065-86D4-7B63FFBEADE6}" destId="{8FE10E05-8B91-4CCD-B880-23A4588E532B}" srcOrd="0" destOrd="0" presId="urn:microsoft.com/office/officeart/2005/8/layout/lProcess3"/>
    <dgm:cxn modelId="{8CE15E33-DA35-42D3-8126-A39D1D66A589}" type="presOf" srcId="{CBB2AFF1-9E10-4C25-B1CD-2CC338C3EAF8}" destId="{C8397476-2A9F-41C6-9CB2-387D8B1AF1B7}" srcOrd="0" destOrd="0" presId="urn:microsoft.com/office/officeart/2005/8/layout/lProcess3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978AF39D-6CF3-495F-9152-D00EB52282BD}" type="presParOf" srcId="{8FE10E05-8B91-4CCD-B880-23A4588E532B}" destId="{22BC2054-7029-46D2-ABBD-DF0D8DEFFB41}" srcOrd="0" destOrd="0" presId="urn:microsoft.com/office/officeart/2005/8/layout/lProcess3"/>
    <dgm:cxn modelId="{A6AF29FB-1E68-4337-9074-E3000DD8A029}" type="presParOf" srcId="{22BC2054-7029-46D2-ABBD-DF0D8DEFFB41}" destId="{BB078F80-0433-4076-8919-E4FE793D985B}" srcOrd="0" destOrd="0" presId="urn:microsoft.com/office/officeart/2005/8/layout/lProcess3"/>
    <dgm:cxn modelId="{9B97B5C7-1347-4C31-9477-83B2EBBC6F86}" type="presParOf" srcId="{22BC2054-7029-46D2-ABBD-DF0D8DEFFB41}" destId="{6B37213E-FF41-4D69-929D-D32776D51A3E}" srcOrd="1" destOrd="0" presId="urn:microsoft.com/office/officeart/2005/8/layout/lProcess3"/>
    <dgm:cxn modelId="{7377EC6E-8501-450F-ACA3-2C9BC5AE2730}" type="presParOf" srcId="{22BC2054-7029-46D2-ABBD-DF0D8DEFFB41}" destId="{0A35ECB4-4F32-49C1-AD9F-439D9F9E9782}" srcOrd="2" destOrd="0" presId="urn:microsoft.com/office/officeart/2005/8/layout/lProcess3"/>
    <dgm:cxn modelId="{CF1E4668-9D49-4C0C-AC7D-5C79983162BE}" type="presParOf" srcId="{8FE10E05-8B91-4CCD-B880-23A4588E532B}" destId="{397F88F3-7883-4580-900F-2720E49D1920}" srcOrd="1" destOrd="0" presId="urn:microsoft.com/office/officeart/2005/8/layout/lProcess3"/>
    <dgm:cxn modelId="{9DFDFAB4-7A9A-4821-9F61-AF99844F59C9}" type="presParOf" srcId="{8FE10E05-8B91-4CCD-B880-23A4588E532B}" destId="{2DE3404A-01FD-4464-977A-42F23A4D1F7C}" srcOrd="2" destOrd="0" presId="urn:microsoft.com/office/officeart/2005/8/layout/lProcess3"/>
    <dgm:cxn modelId="{367B9EEC-D4D4-4B50-A2A9-F9DEB13C26A9}" type="presParOf" srcId="{2DE3404A-01FD-4464-977A-42F23A4D1F7C}" destId="{C8397476-2A9F-41C6-9CB2-387D8B1AF1B7}" srcOrd="0" destOrd="0" presId="urn:microsoft.com/office/officeart/2005/8/layout/lProcess3"/>
    <dgm:cxn modelId="{F766F389-C250-48E3-AF39-A0B418CFA183}" type="presParOf" srcId="{2DE3404A-01FD-4464-977A-42F23A4D1F7C}" destId="{7285CC94-78C0-4142-AB11-35D0E8D35BF2}" srcOrd="1" destOrd="0" presId="urn:microsoft.com/office/officeart/2005/8/layout/lProcess3"/>
    <dgm:cxn modelId="{1A9C44AF-5E00-4B89-8CF4-514589156CE6}" type="presParOf" srcId="{2DE3404A-01FD-4464-977A-42F23A4D1F7C}" destId="{71382C0C-872A-4ADA-8197-5F59EC11565B}" srcOrd="2" destOrd="0" presId="urn:microsoft.com/office/officeart/2005/8/layout/lProcess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smtClean="0"/>
            <a:t>خَرَجْتِ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smtClean="0"/>
            <a:t>رَجَعْتُمَا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6EDF547E-269C-4021-AAAA-D7F677E9E474}">
      <dgm:prSet phldrT="[Text]"/>
      <dgm:spPr/>
      <dgm:t>
        <a:bodyPr/>
        <a:lstStyle/>
        <a:p>
          <a:r>
            <a:rPr lang="ar-QA" dirty="0" smtClean="0"/>
            <a:t>غَسَلْتُنَّ</a:t>
          </a:r>
          <a:endParaRPr lang="en-US" dirty="0"/>
        </a:p>
      </dgm:t>
    </dgm:pt>
    <dgm:pt modelId="{70D0036D-61CE-481D-A514-03D28D2D2D69}" type="parTrans" cxnId="{4AD62ED5-7137-406D-8727-D0A014194483}">
      <dgm:prSet/>
      <dgm:spPr/>
      <dgm:t>
        <a:bodyPr/>
        <a:lstStyle/>
        <a:p>
          <a:endParaRPr lang="en-US"/>
        </a:p>
      </dgm:t>
    </dgm:pt>
    <dgm:pt modelId="{95BF75F8-E79E-4A32-BF5B-4F7681BD71A4}" type="sibTrans" cxnId="{4AD62ED5-7137-406D-8727-D0A014194483}">
      <dgm:prSet/>
      <dgm:spPr/>
      <dgm:t>
        <a:bodyPr/>
        <a:lstStyle/>
        <a:p>
          <a:endParaRPr lang="en-US"/>
        </a:p>
      </dgm:t>
    </dgm:pt>
    <dgm:pt modelId="{71F6C4D5-7C0D-4CA1-8D68-460BC3027AAE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4FCF5009-143F-40D1-89CB-19F2EA5AD65E}" type="sibTrans" cxnId="{103309E5-F1E6-49C8-8349-D6AB8B4C1C63}">
      <dgm:prSet/>
      <dgm:spPr/>
      <dgm:t>
        <a:bodyPr/>
        <a:lstStyle/>
        <a:p>
          <a:endParaRPr lang="en-US"/>
        </a:p>
      </dgm:t>
    </dgm:pt>
    <dgm:pt modelId="{BA51A37C-EAC1-4E13-A51A-E6EE60368A5A}" type="parTrans" cxnId="{103309E5-F1E6-49C8-8349-D6AB8B4C1C63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السُكُونِ</a:t>
          </a:r>
          <a:endParaRPr lang="en-US" dirty="0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</dgm:pt>
    <dgm:pt modelId="{BB078F80-0433-4076-8919-E4FE793D985B}" type="pres">
      <dgm:prSet presAssocID="{D7B2D989-233E-43BF-80AB-4F91FD8566DA}" presName="bigChev" presStyleLbl="node1" presStyleIdx="0" presStyleCnt="3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</dgm:pt>
    <dgm:pt modelId="{0A35ECB4-4F32-49C1-AD9F-439D9F9E9782}" type="pres">
      <dgm:prSet presAssocID="{20A6987A-4EF5-4708-9449-5E670E0215C2}" presName="node" presStyleLbl="alignAccFollowNode1" presStyleIdx="0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</dgm:pt>
    <dgm:pt modelId="{2DE3404A-01FD-4464-977A-42F23A4D1F7C}" type="pres">
      <dgm:prSet presAssocID="{CBB2AFF1-9E10-4C25-B1CD-2CC338C3EAF8}" presName="horFlow" presStyleCnt="0"/>
      <dgm:spPr/>
    </dgm:pt>
    <dgm:pt modelId="{C8397476-2A9F-41C6-9CB2-387D8B1AF1B7}" type="pres">
      <dgm:prSet presAssocID="{CBB2AFF1-9E10-4C25-B1CD-2CC338C3EAF8}" presName="bigChev" presStyleLbl="node1" presStyleIdx="1" presStyleCnt="3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</dgm:pt>
    <dgm:pt modelId="{71382C0C-872A-4ADA-8197-5F59EC11565B}" type="pres">
      <dgm:prSet presAssocID="{8B7CED19-8C73-4A2A-B44C-4A17801591F0}" presName="node" presStyleLbl="alignAccFollowNode1" presStyleIdx="1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23FAA-42F9-4512-A46C-39AD4778ED05}" type="pres">
      <dgm:prSet presAssocID="{CBB2AFF1-9E10-4C25-B1CD-2CC338C3EAF8}" presName="vSp" presStyleCnt="0"/>
      <dgm:spPr/>
    </dgm:pt>
    <dgm:pt modelId="{90E8BE9C-35FB-4B43-96A9-6035C41D7BC0}" type="pres">
      <dgm:prSet presAssocID="{6EDF547E-269C-4021-AAAA-D7F677E9E474}" presName="horFlow" presStyleCnt="0"/>
      <dgm:spPr/>
    </dgm:pt>
    <dgm:pt modelId="{A036833C-FF48-4551-B28D-7CA0F0F489CD}" type="pres">
      <dgm:prSet presAssocID="{6EDF547E-269C-4021-AAAA-D7F677E9E474}" presName="bigChev" presStyleLbl="node1" presStyleIdx="2" presStyleCnt="3"/>
      <dgm:spPr/>
      <dgm:t>
        <a:bodyPr/>
        <a:lstStyle/>
        <a:p>
          <a:endParaRPr lang="en-US"/>
        </a:p>
      </dgm:t>
    </dgm:pt>
    <dgm:pt modelId="{5C8F8AFF-BD45-427B-8429-F2514AC5D7A8}" type="pres">
      <dgm:prSet presAssocID="{BA51A37C-EAC1-4E13-A51A-E6EE60368A5A}" presName="parTrans" presStyleCnt="0"/>
      <dgm:spPr/>
    </dgm:pt>
    <dgm:pt modelId="{2B78CE0C-97C1-42C0-BA73-2D63F52CEF06}" type="pres">
      <dgm:prSet presAssocID="{71F6C4D5-7C0D-4CA1-8D68-460BC3027AAE}" presName="node" presStyleLbl="alignAccFollowNode1" presStyleIdx="2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02915A-D395-41E6-8A31-3EB36394D529}" type="presOf" srcId="{20A6987A-4EF5-4708-9449-5E670E0215C2}" destId="{0A35ECB4-4F32-49C1-AD9F-439D9F9E9782}" srcOrd="0" destOrd="0" presId="urn:microsoft.com/office/officeart/2005/8/layout/lProcess3"/>
    <dgm:cxn modelId="{4AD62ED5-7137-406D-8727-D0A014194483}" srcId="{396536A4-F9F2-4065-86D4-7B63FFBEADE6}" destId="{6EDF547E-269C-4021-AAAA-D7F677E9E474}" srcOrd="2" destOrd="0" parTransId="{70D0036D-61CE-481D-A514-03D28D2D2D69}" sibTransId="{95BF75F8-E79E-4A32-BF5B-4F7681BD71A4}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103309E5-F1E6-49C8-8349-D6AB8B4C1C63}" srcId="{6EDF547E-269C-4021-AAAA-D7F677E9E474}" destId="{71F6C4D5-7C0D-4CA1-8D68-460BC3027AAE}" srcOrd="0" destOrd="0" parTransId="{BA51A37C-EAC1-4E13-A51A-E6EE60368A5A}" sibTransId="{4FCF5009-143F-40D1-89CB-19F2EA5AD65E}"/>
    <dgm:cxn modelId="{8592AA52-F639-496D-A36A-EB8160074BF7}" type="presOf" srcId="{6EDF547E-269C-4021-AAAA-D7F677E9E474}" destId="{A036833C-FF48-4551-B28D-7CA0F0F489CD}" srcOrd="0" destOrd="0" presId="urn:microsoft.com/office/officeart/2005/8/layout/lProcess3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18CABFA1-93A3-4010-A91C-DAE59CBB54CE}" type="presOf" srcId="{71F6C4D5-7C0D-4CA1-8D68-460BC3027AAE}" destId="{2B78CE0C-97C1-42C0-BA73-2D63F52CEF06}" srcOrd="0" destOrd="0" presId="urn:microsoft.com/office/officeart/2005/8/layout/lProcess3"/>
    <dgm:cxn modelId="{FB31019E-9D62-46CA-940D-EFF6451BE5D4}" type="presOf" srcId="{8B7CED19-8C73-4A2A-B44C-4A17801591F0}" destId="{71382C0C-872A-4ADA-8197-5F59EC11565B}" srcOrd="0" destOrd="0" presId="urn:microsoft.com/office/officeart/2005/8/layout/lProcess3"/>
    <dgm:cxn modelId="{748DFE12-04A9-4766-9489-DB348EFEF65C}" type="presOf" srcId="{D7B2D989-233E-43BF-80AB-4F91FD8566DA}" destId="{BB078F80-0433-4076-8919-E4FE793D985B}" srcOrd="0" destOrd="0" presId="urn:microsoft.com/office/officeart/2005/8/layout/lProcess3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84EC9536-BB24-45D4-B896-D8B0760F1EC4}" type="presOf" srcId="{CBB2AFF1-9E10-4C25-B1CD-2CC338C3EAF8}" destId="{C8397476-2A9F-41C6-9CB2-387D8B1AF1B7}" srcOrd="0" destOrd="0" presId="urn:microsoft.com/office/officeart/2005/8/layout/lProcess3"/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8D6738F5-7CDF-4697-B6EE-46EA98F07D17}" type="presOf" srcId="{396536A4-F9F2-4065-86D4-7B63FFBEADE6}" destId="{8FE10E05-8B91-4CCD-B880-23A4588E532B}" srcOrd="0" destOrd="0" presId="urn:microsoft.com/office/officeart/2005/8/layout/lProcess3"/>
    <dgm:cxn modelId="{45515F8F-D98D-41FA-9A73-EB3F96B419FC}" type="presParOf" srcId="{8FE10E05-8B91-4CCD-B880-23A4588E532B}" destId="{22BC2054-7029-46D2-ABBD-DF0D8DEFFB41}" srcOrd="0" destOrd="0" presId="urn:microsoft.com/office/officeart/2005/8/layout/lProcess3"/>
    <dgm:cxn modelId="{E3B5F898-F962-49C4-9F70-846D843C2B9A}" type="presParOf" srcId="{22BC2054-7029-46D2-ABBD-DF0D8DEFFB41}" destId="{BB078F80-0433-4076-8919-E4FE793D985B}" srcOrd="0" destOrd="0" presId="urn:microsoft.com/office/officeart/2005/8/layout/lProcess3"/>
    <dgm:cxn modelId="{E7094960-1F69-423B-B0AC-067EEDB20A6B}" type="presParOf" srcId="{22BC2054-7029-46D2-ABBD-DF0D8DEFFB41}" destId="{6B37213E-FF41-4D69-929D-D32776D51A3E}" srcOrd="1" destOrd="0" presId="urn:microsoft.com/office/officeart/2005/8/layout/lProcess3"/>
    <dgm:cxn modelId="{5785D3D0-F70E-47CC-BBF9-C7C7F2DD712A}" type="presParOf" srcId="{22BC2054-7029-46D2-ABBD-DF0D8DEFFB41}" destId="{0A35ECB4-4F32-49C1-AD9F-439D9F9E9782}" srcOrd="2" destOrd="0" presId="urn:microsoft.com/office/officeart/2005/8/layout/lProcess3"/>
    <dgm:cxn modelId="{DB2805AC-6841-4A4A-A4E5-F523E5D8BDC4}" type="presParOf" srcId="{8FE10E05-8B91-4CCD-B880-23A4588E532B}" destId="{397F88F3-7883-4580-900F-2720E49D1920}" srcOrd="1" destOrd="0" presId="urn:microsoft.com/office/officeart/2005/8/layout/lProcess3"/>
    <dgm:cxn modelId="{15A53BA4-A804-4699-A0CC-24C5989F7B75}" type="presParOf" srcId="{8FE10E05-8B91-4CCD-B880-23A4588E532B}" destId="{2DE3404A-01FD-4464-977A-42F23A4D1F7C}" srcOrd="2" destOrd="0" presId="urn:microsoft.com/office/officeart/2005/8/layout/lProcess3"/>
    <dgm:cxn modelId="{F6EB5BAD-F0CA-4DEE-AC20-96D770FA3225}" type="presParOf" srcId="{2DE3404A-01FD-4464-977A-42F23A4D1F7C}" destId="{C8397476-2A9F-41C6-9CB2-387D8B1AF1B7}" srcOrd="0" destOrd="0" presId="urn:microsoft.com/office/officeart/2005/8/layout/lProcess3"/>
    <dgm:cxn modelId="{A5605C6D-0912-4755-9D58-4B9251BA2916}" type="presParOf" srcId="{2DE3404A-01FD-4464-977A-42F23A4D1F7C}" destId="{7285CC94-78C0-4142-AB11-35D0E8D35BF2}" srcOrd="1" destOrd="0" presId="urn:microsoft.com/office/officeart/2005/8/layout/lProcess3"/>
    <dgm:cxn modelId="{F85BCB5C-5A69-4D26-88D2-69CFAC14FF59}" type="presParOf" srcId="{2DE3404A-01FD-4464-977A-42F23A4D1F7C}" destId="{71382C0C-872A-4ADA-8197-5F59EC11565B}" srcOrd="2" destOrd="0" presId="urn:microsoft.com/office/officeart/2005/8/layout/lProcess3"/>
    <dgm:cxn modelId="{F42671B4-C034-415B-A879-E918199C2B5C}" type="presParOf" srcId="{8FE10E05-8B91-4CCD-B880-23A4588E532B}" destId="{E6523FAA-42F9-4512-A46C-39AD4778ED05}" srcOrd="3" destOrd="0" presId="urn:microsoft.com/office/officeart/2005/8/layout/lProcess3"/>
    <dgm:cxn modelId="{B55A42B4-72B4-467A-9612-CF5747F8F13B}" type="presParOf" srcId="{8FE10E05-8B91-4CCD-B880-23A4588E532B}" destId="{90E8BE9C-35FB-4B43-96A9-6035C41D7BC0}" srcOrd="4" destOrd="0" presId="urn:microsoft.com/office/officeart/2005/8/layout/lProcess3"/>
    <dgm:cxn modelId="{45D0797C-C07D-4D06-BC0E-80D5469943A2}" type="presParOf" srcId="{90E8BE9C-35FB-4B43-96A9-6035C41D7BC0}" destId="{A036833C-FF48-4551-B28D-7CA0F0F489CD}" srcOrd="0" destOrd="0" presId="urn:microsoft.com/office/officeart/2005/8/layout/lProcess3"/>
    <dgm:cxn modelId="{30EF3292-B170-4724-8636-7860B4C06B56}" type="presParOf" srcId="{90E8BE9C-35FB-4B43-96A9-6035C41D7BC0}" destId="{5C8F8AFF-BD45-427B-8429-F2514AC5D7A8}" srcOrd="1" destOrd="0" presId="urn:microsoft.com/office/officeart/2005/8/layout/lProcess3"/>
    <dgm:cxn modelId="{DE6C6B5A-6260-41E3-86AB-A66382401530}" type="presParOf" srcId="{90E8BE9C-35FB-4B43-96A9-6035C41D7BC0}" destId="{2B78CE0C-97C1-42C0-BA73-2D63F52CEF06}" srcOrd="2" destOrd="0" presId="urn:microsoft.com/office/officeart/2005/8/layout/lProcess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6536A4-F9F2-4065-86D4-7B63FFBEADE6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7B2D989-233E-43BF-80AB-4F91FD8566DA}">
      <dgm:prSet phldrT="[Text]"/>
      <dgm:spPr/>
      <dgm:t>
        <a:bodyPr/>
        <a:lstStyle/>
        <a:p>
          <a:r>
            <a:rPr lang="ar-QA" dirty="0" smtClean="0"/>
            <a:t>كَرُمَ</a:t>
          </a:r>
          <a:endParaRPr lang="en-US" dirty="0"/>
        </a:p>
      </dgm:t>
    </dgm:pt>
    <dgm:pt modelId="{89344970-D7B2-4B8F-9403-032BC2F59198}" type="parTrans" cxnId="{A8FFD0E6-8AE3-4866-8103-3F388E19ECED}">
      <dgm:prSet/>
      <dgm:spPr/>
      <dgm:t>
        <a:bodyPr/>
        <a:lstStyle/>
        <a:p>
          <a:endParaRPr lang="en-US"/>
        </a:p>
      </dgm:t>
    </dgm:pt>
    <dgm:pt modelId="{64BCDBBA-0109-4F75-A338-8A1F4357EFD2}" type="sibTrans" cxnId="{A8FFD0E6-8AE3-4866-8103-3F388E19ECED}">
      <dgm:prSet/>
      <dgm:spPr/>
      <dgm:t>
        <a:bodyPr/>
        <a:lstStyle/>
        <a:p>
          <a:endParaRPr lang="en-US"/>
        </a:p>
      </dgm:t>
    </dgm:pt>
    <dgm:pt modelId="{20A6987A-4EF5-4708-9449-5E670E0215C2}">
      <dgm:prSet phldrT="[Text]"/>
      <dgm:spPr/>
      <dgm:t>
        <a:bodyPr/>
        <a:lstStyle/>
        <a:p>
          <a:r>
            <a:rPr lang="ar-QA" dirty="0" smtClean="0"/>
            <a:t>مَبْنِيٌ على الفَتْحِ</a:t>
          </a:r>
          <a:endParaRPr lang="en-US" dirty="0"/>
        </a:p>
      </dgm:t>
    </dgm:pt>
    <dgm:pt modelId="{48F00ACD-CBB2-4810-9EA1-7AF88AB0C0F9}" type="parTrans" cxnId="{4D7D747F-71D5-473B-B559-C99B43651826}">
      <dgm:prSet/>
      <dgm:spPr/>
      <dgm:t>
        <a:bodyPr/>
        <a:lstStyle/>
        <a:p>
          <a:endParaRPr lang="en-US"/>
        </a:p>
      </dgm:t>
    </dgm:pt>
    <dgm:pt modelId="{E9BE640E-B6FF-45BD-B05F-22C6B66A200D}" type="sibTrans" cxnId="{4D7D747F-71D5-473B-B559-C99B43651826}">
      <dgm:prSet/>
      <dgm:spPr/>
      <dgm:t>
        <a:bodyPr/>
        <a:lstStyle/>
        <a:p>
          <a:endParaRPr lang="en-US"/>
        </a:p>
      </dgm:t>
    </dgm:pt>
    <dgm:pt modelId="{CBB2AFF1-9E10-4C25-B1CD-2CC338C3EAF8}">
      <dgm:prSet phldrT="[Text]"/>
      <dgm:spPr/>
      <dgm:t>
        <a:bodyPr/>
        <a:lstStyle/>
        <a:p>
          <a:r>
            <a:rPr lang="ar-QA" dirty="0" smtClean="0"/>
            <a:t>نَظَرَا</a:t>
          </a:r>
          <a:endParaRPr lang="en-US" dirty="0"/>
        </a:p>
      </dgm:t>
    </dgm:pt>
    <dgm:pt modelId="{2852655E-7B46-4D7B-A700-D8FB6965AA23}" type="parTrans" cxnId="{1D8A1A15-75FC-4F5B-B980-0E60EFA9509B}">
      <dgm:prSet/>
      <dgm:spPr/>
      <dgm:t>
        <a:bodyPr/>
        <a:lstStyle/>
        <a:p>
          <a:endParaRPr lang="en-US"/>
        </a:p>
      </dgm:t>
    </dgm:pt>
    <dgm:pt modelId="{E4E61D30-5BE4-47CC-A4A1-5BB9F52927C0}" type="sibTrans" cxnId="{1D8A1A15-75FC-4F5B-B980-0E60EFA9509B}">
      <dgm:prSet/>
      <dgm:spPr/>
      <dgm:t>
        <a:bodyPr/>
        <a:lstStyle/>
        <a:p>
          <a:endParaRPr lang="en-US"/>
        </a:p>
      </dgm:t>
    </dgm:pt>
    <dgm:pt modelId="{8B7CED19-8C73-4A2A-B44C-4A17801591F0}">
      <dgm:prSet phldrT="[Text]"/>
      <dgm:spPr/>
      <dgm:t>
        <a:bodyPr/>
        <a:lstStyle/>
        <a:p>
          <a:r>
            <a:rPr lang="ar-QA" dirty="0" smtClean="0"/>
            <a:t>مَبْنِيٌ على الفَتْحِ</a:t>
          </a:r>
          <a:endParaRPr lang="en-US" dirty="0"/>
        </a:p>
      </dgm:t>
    </dgm:pt>
    <dgm:pt modelId="{2C78E1C3-125D-4E7D-8E58-04F0D82BEBFA}" type="parTrans" cxnId="{81CBF0BA-29DF-4A18-A63B-5A390F0A4E7E}">
      <dgm:prSet/>
      <dgm:spPr/>
      <dgm:t>
        <a:bodyPr/>
        <a:lstStyle/>
        <a:p>
          <a:endParaRPr lang="en-US"/>
        </a:p>
      </dgm:t>
    </dgm:pt>
    <dgm:pt modelId="{549A2D15-AA5A-425E-858A-338ADCC641A1}" type="sibTrans" cxnId="{81CBF0BA-29DF-4A18-A63B-5A390F0A4E7E}">
      <dgm:prSet/>
      <dgm:spPr/>
      <dgm:t>
        <a:bodyPr/>
        <a:lstStyle/>
        <a:p>
          <a:endParaRPr lang="en-US"/>
        </a:p>
      </dgm:t>
    </dgm:pt>
    <dgm:pt modelId="{6EDF547E-269C-4021-AAAA-D7F677E9E474}">
      <dgm:prSet phldrT="[Text]"/>
      <dgm:spPr/>
      <dgm:t>
        <a:bodyPr/>
        <a:lstStyle/>
        <a:p>
          <a:r>
            <a:rPr lang="ar-QA" dirty="0" smtClean="0"/>
            <a:t>سَمِعُوْا</a:t>
          </a:r>
          <a:endParaRPr lang="en-US" dirty="0"/>
        </a:p>
      </dgm:t>
    </dgm:pt>
    <dgm:pt modelId="{70D0036D-61CE-481D-A514-03D28D2D2D69}" type="parTrans" cxnId="{4AD62ED5-7137-406D-8727-D0A014194483}">
      <dgm:prSet/>
      <dgm:spPr/>
      <dgm:t>
        <a:bodyPr/>
        <a:lstStyle/>
        <a:p>
          <a:endParaRPr lang="en-US"/>
        </a:p>
      </dgm:t>
    </dgm:pt>
    <dgm:pt modelId="{95BF75F8-E79E-4A32-BF5B-4F7681BD71A4}" type="sibTrans" cxnId="{4AD62ED5-7137-406D-8727-D0A014194483}">
      <dgm:prSet/>
      <dgm:spPr/>
      <dgm:t>
        <a:bodyPr/>
        <a:lstStyle/>
        <a:p>
          <a:endParaRPr lang="en-US"/>
        </a:p>
      </dgm:t>
    </dgm:pt>
    <dgm:pt modelId="{71F6C4D5-7C0D-4CA1-8D68-460BC3027AAE}">
      <dgm:prSet phldrT="[Text]"/>
      <dgm:spPr/>
      <dgm:t>
        <a:bodyPr/>
        <a:lstStyle/>
        <a:p>
          <a:r>
            <a:rPr lang="ar-QA" dirty="0" smtClean="0"/>
            <a:t>مَبْنِيٌ على الضمِّ</a:t>
          </a:r>
          <a:endParaRPr lang="en-US" dirty="0"/>
        </a:p>
      </dgm:t>
    </dgm:pt>
    <dgm:pt modelId="{BA51A37C-EAC1-4E13-A51A-E6EE60368A5A}" type="parTrans" cxnId="{103309E5-F1E6-49C8-8349-D6AB8B4C1C63}">
      <dgm:prSet/>
      <dgm:spPr/>
      <dgm:t>
        <a:bodyPr/>
        <a:lstStyle/>
        <a:p>
          <a:endParaRPr lang="en-US"/>
        </a:p>
      </dgm:t>
    </dgm:pt>
    <dgm:pt modelId="{4FCF5009-143F-40D1-89CB-19F2EA5AD65E}" type="sibTrans" cxnId="{103309E5-F1E6-49C8-8349-D6AB8B4C1C63}">
      <dgm:prSet/>
      <dgm:spPr/>
      <dgm:t>
        <a:bodyPr/>
        <a:lstStyle/>
        <a:p>
          <a:endParaRPr lang="en-US"/>
        </a:p>
      </dgm:t>
    </dgm:pt>
    <dgm:pt modelId="{8FE10E05-8B91-4CCD-B880-23A4588E532B}" type="pres">
      <dgm:prSet presAssocID="{396536A4-F9F2-4065-86D4-7B63FFBEADE6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BC2054-7029-46D2-ABBD-DF0D8DEFFB41}" type="pres">
      <dgm:prSet presAssocID="{D7B2D989-233E-43BF-80AB-4F91FD8566DA}" presName="horFlow" presStyleCnt="0"/>
      <dgm:spPr/>
    </dgm:pt>
    <dgm:pt modelId="{BB078F80-0433-4076-8919-E4FE793D985B}" type="pres">
      <dgm:prSet presAssocID="{D7B2D989-233E-43BF-80AB-4F91FD8566DA}" presName="bigChev" presStyleLbl="node1" presStyleIdx="0" presStyleCnt="3"/>
      <dgm:spPr/>
      <dgm:t>
        <a:bodyPr/>
        <a:lstStyle/>
        <a:p>
          <a:endParaRPr lang="en-US"/>
        </a:p>
      </dgm:t>
    </dgm:pt>
    <dgm:pt modelId="{6B37213E-FF41-4D69-929D-D32776D51A3E}" type="pres">
      <dgm:prSet presAssocID="{48F00ACD-CBB2-4810-9EA1-7AF88AB0C0F9}" presName="parTrans" presStyleCnt="0"/>
      <dgm:spPr/>
    </dgm:pt>
    <dgm:pt modelId="{0A35ECB4-4F32-49C1-AD9F-439D9F9E9782}" type="pres">
      <dgm:prSet presAssocID="{20A6987A-4EF5-4708-9449-5E670E0215C2}" presName="node" presStyleLbl="alignAccFollowNode1" presStyleIdx="0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88F3-7883-4580-900F-2720E49D1920}" type="pres">
      <dgm:prSet presAssocID="{D7B2D989-233E-43BF-80AB-4F91FD8566DA}" presName="vSp" presStyleCnt="0"/>
      <dgm:spPr/>
    </dgm:pt>
    <dgm:pt modelId="{2DE3404A-01FD-4464-977A-42F23A4D1F7C}" type="pres">
      <dgm:prSet presAssocID="{CBB2AFF1-9E10-4C25-B1CD-2CC338C3EAF8}" presName="horFlow" presStyleCnt="0"/>
      <dgm:spPr/>
    </dgm:pt>
    <dgm:pt modelId="{C8397476-2A9F-41C6-9CB2-387D8B1AF1B7}" type="pres">
      <dgm:prSet presAssocID="{CBB2AFF1-9E10-4C25-B1CD-2CC338C3EAF8}" presName="bigChev" presStyleLbl="node1" presStyleIdx="1" presStyleCnt="3"/>
      <dgm:spPr/>
      <dgm:t>
        <a:bodyPr/>
        <a:lstStyle/>
        <a:p>
          <a:endParaRPr lang="en-US"/>
        </a:p>
      </dgm:t>
    </dgm:pt>
    <dgm:pt modelId="{7285CC94-78C0-4142-AB11-35D0E8D35BF2}" type="pres">
      <dgm:prSet presAssocID="{2C78E1C3-125D-4E7D-8E58-04F0D82BEBFA}" presName="parTrans" presStyleCnt="0"/>
      <dgm:spPr/>
    </dgm:pt>
    <dgm:pt modelId="{71382C0C-872A-4ADA-8197-5F59EC11565B}" type="pres">
      <dgm:prSet presAssocID="{8B7CED19-8C73-4A2A-B44C-4A17801591F0}" presName="node" presStyleLbl="alignAccFollowNode1" presStyleIdx="1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23FAA-42F9-4512-A46C-39AD4778ED05}" type="pres">
      <dgm:prSet presAssocID="{CBB2AFF1-9E10-4C25-B1CD-2CC338C3EAF8}" presName="vSp" presStyleCnt="0"/>
      <dgm:spPr/>
    </dgm:pt>
    <dgm:pt modelId="{90E8BE9C-35FB-4B43-96A9-6035C41D7BC0}" type="pres">
      <dgm:prSet presAssocID="{6EDF547E-269C-4021-AAAA-D7F677E9E474}" presName="horFlow" presStyleCnt="0"/>
      <dgm:spPr/>
    </dgm:pt>
    <dgm:pt modelId="{A036833C-FF48-4551-B28D-7CA0F0F489CD}" type="pres">
      <dgm:prSet presAssocID="{6EDF547E-269C-4021-AAAA-D7F677E9E474}" presName="bigChev" presStyleLbl="node1" presStyleIdx="2" presStyleCnt="3"/>
      <dgm:spPr/>
      <dgm:t>
        <a:bodyPr/>
        <a:lstStyle/>
        <a:p>
          <a:endParaRPr lang="en-US"/>
        </a:p>
      </dgm:t>
    </dgm:pt>
    <dgm:pt modelId="{5C8F8AFF-BD45-427B-8429-F2514AC5D7A8}" type="pres">
      <dgm:prSet presAssocID="{BA51A37C-EAC1-4E13-A51A-E6EE60368A5A}" presName="parTrans" presStyleCnt="0"/>
      <dgm:spPr/>
    </dgm:pt>
    <dgm:pt modelId="{2B78CE0C-97C1-42C0-BA73-2D63F52CEF06}" type="pres">
      <dgm:prSet presAssocID="{71F6C4D5-7C0D-4CA1-8D68-460BC3027AAE}" presName="node" presStyleLbl="alignAccFollowNode1" presStyleIdx="2" presStyleCnt="3" custScaleX="188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56EEB5-0376-49AD-BEE0-0FE5D2914335}" type="presOf" srcId="{CBB2AFF1-9E10-4C25-B1CD-2CC338C3EAF8}" destId="{C8397476-2A9F-41C6-9CB2-387D8B1AF1B7}" srcOrd="0" destOrd="0" presId="urn:microsoft.com/office/officeart/2005/8/layout/lProcess3"/>
    <dgm:cxn modelId="{4AD62ED5-7137-406D-8727-D0A014194483}" srcId="{396536A4-F9F2-4065-86D4-7B63FFBEADE6}" destId="{6EDF547E-269C-4021-AAAA-D7F677E9E474}" srcOrd="2" destOrd="0" parTransId="{70D0036D-61CE-481D-A514-03D28D2D2D69}" sibTransId="{95BF75F8-E79E-4A32-BF5B-4F7681BD71A4}"/>
    <dgm:cxn modelId="{4D7D747F-71D5-473B-B559-C99B43651826}" srcId="{D7B2D989-233E-43BF-80AB-4F91FD8566DA}" destId="{20A6987A-4EF5-4708-9449-5E670E0215C2}" srcOrd="0" destOrd="0" parTransId="{48F00ACD-CBB2-4810-9EA1-7AF88AB0C0F9}" sibTransId="{E9BE640E-B6FF-45BD-B05F-22C6B66A200D}"/>
    <dgm:cxn modelId="{103309E5-F1E6-49C8-8349-D6AB8B4C1C63}" srcId="{6EDF547E-269C-4021-AAAA-D7F677E9E474}" destId="{71F6C4D5-7C0D-4CA1-8D68-460BC3027AAE}" srcOrd="0" destOrd="0" parTransId="{BA51A37C-EAC1-4E13-A51A-E6EE60368A5A}" sibTransId="{4FCF5009-143F-40D1-89CB-19F2EA5AD65E}"/>
    <dgm:cxn modelId="{90D28BAB-2034-472E-A30A-FA277EE07745}" type="presOf" srcId="{396536A4-F9F2-4065-86D4-7B63FFBEADE6}" destId="{8FE10E05-8B91-4CCD-B880-23A4588E532B}" srcOrd="0" destOrd="0" presId="urn:microsoft.com/office/officeart/2005/8/layout/lProcess3"/>
    <dgm:cxn modelId="{81CBF0BA-29DF-4A18-A63B-5A390F0A4E7E}" srcId="{CBB2AFF1-9E10-4C25-B1CD-2CC338C3EAF8}" destId="{8B7CED19-8C73-4A2A-B44C-4A17801591F0}" srcOrd="0" destOrd="0" parTransId="{2C78E1C3-125D-4E7D-8E58-04F0D82BEBFA}" sibTransId="{549A2D15-AA5A-425E-858A-338ADCC641A1}"/>
    <dgm:cxn modelId="{CA27299A-4715-41D7-8C46-6EBD5EA19445}" type="presOf" srcId="{6EDF547E-269C-4021-AAAA-D7F677E9E474}" destId="{A036833C-FF48-4551-B28D-7CA0F0F489CD}" srcOrd="0" destOrd="0" presId="urn:microsoft.com/office/officeart/2005/8/layout/lProcess3"/>
    <dgm:cxn modelId="{1D8A1A15-75FC-4F5B-B980-0E60EFA9509B}" srcId="{396536A4-F9F2-4065-86D4-7B63FFBEADE6}" destId="{CBB2AFF1-9E10-4C25-B1CD-2CC338C3EAF8}" srcOrd="1" destOrd="0" parTransId="{2852655E-7B46-4D7B-A700-D8FB6965AA23}" sibTransId="{E4E61D30-5BE4-47CC-A4A1-5BB9F52927C0}"/>
    <dgm:cxn modelId="{A8FFD0E6-8AE3-4866-8103-3F388E19ECED}" srcId="{396536A4-F9F2-4065-86D4-7B63FFBEADE6}" destId="{D7B2D989-233E-43BF-80AB-4F91FD8566DA}" srcOrd="0" destOrd="0" parTransId="{89344970-D7B2-4B8F-9403-032BC2F59198}" sibTransId="{64BCDBBA-0109-4F75-A338-8A1F4357EFD2}"/>
    <dgm:cxn modelId="{78F762C0-15F4-464F-82F3-F2DBE9D64ECB}" type="presOf" srcId="{71F6C4D5-7C0D-4CA1-8D68-460BC3027AAE}" destId="{2B78CE0C-97C1-42C0-BA73-2D63F52CEF06}" srcOrd="0" destOrd="0" presId="urn:microsoft.com/office/officeart/2005/8/layout/lProcess3"/>
    <dgm:cxn modelId="{0C351052-35C2-46FA-A94B-17B76B53B8F1}" type="presOf" srcId="{8B7CED19-8C73-4A2A-B44C-4A17801591F0}" destId="{71382C0C-872A-4ADA-8197-5F59EC11565B}" srcOrd="0" destOrd="0" presId="urn:microsoft.com/office/officeart/2005/8/layout/lProcess3"/>
    <dgm:cxn modelId="{BD1053F2-FA01-4879-B73E-D362D6629490}" type="presOf" srcId="{D7B2D989-233E-43BF-80AB-4F91FD8566DA}" destId="{BB078F80-0433-4076-8919-E4FE793D985B}" srcOrd="0" destOrd="0" presId="urn:microsoft.com/office/officeart/2005/8/layout/lProcess3"/>
    <dgm:cxn modelId="{E349F6B1-B2B4-400E-B05D-6E9458D0FC54}" type="presOf" srcId="{20A6987A-4EF5-4708-9449-5E670E0215C2}" destId="{0A35ECB4-4F32-49C1-AD9F-439D9F9E9782}" srcOrd="0" destOrd="0" presId="urn:microsoft.com/office/officeart/2005/8/layout/lProcess3"/>
    <dgm:cxn modelId="{E4844F75-D18C-44CC-A260-8BB13BD88E8B}" type="presParOf" srcId="{8FE10E05-8B91-4CCD-B880-23A4588E532B}" destId="{22BC2054-7029-46D2-ABBD-DF0D8DEFFB41}" srcOrd="0" destOrd="0" presId="urn:microsoft.com/office/officeart/2005/8/layout/lProcess3"/>
    <dgm:cxn modelId="{AE828441-9CFA-4F8D-8E19-B6BC2AF4C1EC}" type="presParOf" srcId="{22BC2054-7029-46D2-ABBD-DF0D8DEFFB41}" destId="{BB078F80-0433-4076-8919-E4FE793D985B}" srcOrd="0" destOrd="0" presId="urn:microsoft.com/office/officeart/2005/8/layout/lProcess3"/>
    <dgm:cxn modelId="{81D3541D-78C7-49B1-AD39-5BABEF5ABBCE}" type="presParOf" srcId="{22BC2054-7029-46D2-ABBD-DF0D8DEFFB41}" destId="{6B37213E-FF41-4D69-929D-D32776D51A3E}" srcOrd="1" destOrd="0" presId="urn:microsoft.com/office/officeart/2005/8/layout/lProcess3"/>
    <dgm:cxn modelId="{5F7B6921-4630-4843-B85F-C28E618F686B}" type="presParOf" srcId="{22BC2054-7029-46D2-ABBD-DF0D8DEFFB41}" destId="{0A35ECB4-4F32-49C1-AD9F-439D9F9E9782}" srcOrd="2" destOrd="0" presId="urn:microsoft.com/office/officeart/2005/8/layout/lProcess3"/>
    <dgm:cxn modelId="{B2BB2958-FDFC-43AC-921C-37D14D296124}" type="presParOf" srcId="{8FE10E05-8B91-4CCD-B880-23A4588E532B}" destId="{397F88F3-7883-4580-900F-2720E49D1920}" srcOrd="1" destOrd="0" presId="urn:microsoft.com/office/officeart/2005/8/layout/lProcess3"/>
    <dgm:cxn modelId="{CAFE9E54-C848-43EA-8725-822FD090FF03}" type="presParOf" srcId="{8FE10E05-8B91-4CCD-B880-23A4588E532B}" destId="{2DE3404A-01FD-4464-977A-42F23A4D1F7C}" srcOrd="2" destOrd="0" presId="urn:microsoft.com/office/officeart/2005/8/layout/lProcess3"/>
    <dgm:cxn modelId="{9F1BD185-CB40-47D7-BC5D-07F8A6D44D20}" type="presParOf" srcId="{2DE3404A-01FD-4464-977A-42F23A4D1F7C}" destId="{C8397476-2A9F-41C6-9CB2-387D8B1AF1B7}" srcOrd="0" destOrd="0" presId="urn:microsoft.com/office/officeart/2005/8/layout/lProcess3"/>
    <dgm:cxn modelId="{3EEB908E-A867-42AB-A372-031D3150E044}" type="presParOf" srcId="{2DE3404A-01FD-4464-977A-42F23A4D1F7C}" destId="{7285CC94-78C0-4142-AB11-35D0E8D35BF2}" srcOrd="1" destOrd="0" presId="urn:microsoft.com/office/officeart/2005/8/layout/lProcess3"/>
    <dgm:cxn modelId="{974AD4EC-4FAB-4F84-B7CF-D079C0AEC6C0}" type="presParOf" srcId="{2DE3404A-01FD-4464-977A-42F23A4D1F7C}" destId="{71382C0C-872A-4ADA-8197-5F59EC11565B}" srcOrd="2" destOrd="0" presId="urn:microsoft.com/office/officeart/2005/8/layout/lProcess3"/>
    <dgm:cxn modelId="{84D7417D-7497-4491-A4E9-95CDC8A476FB}" type="presParOf" srcId="{8FE10E05-8B91-4CCD-B880-23A4588E532B}" destId="{E6523FAA-42F9-4512-A46C-39AD4778ED05}" srcOrd="3" destOrd="0" presId="urn:microsoft.com/office/officeart/2005/8/layout/lProcess3"/>
    <dgm:cxn modelId="{A9AF7518-D027-4617-9DDF-123824E1FBD4}" type="presParOf" srcId="{8FE10E05-8B91-4CCD-B880-23A4588E532B}" destId="{90E8BE9C-35FB-4B43-96A9-6035C41D7BC0}" srcOrd="4" destOrd="0" presId="urn:microsoft.com/office/officeart/2005/8/layout/lProcess3"/>
    <dgm:cxn modelId="{B09B5F41-12CC-4B0F-A2B3-34819222F0BA}" type="presParOf" srcId="{90E8BE9C-35FB-4B43-96A9-6035C41D7BC0}" destId="{A036833C-FF48-4551-B28D-7CA0F0F489CD}" srcOrd="0" destOrd="0" presId="urn:microsoft.com/office/officeart/2005/8/layout/lProcess3"/>
    <dgm:cxn modelId="{B27FCC72-B259-4F08-9F5C-92E099753DEF}" type="presParOf" srcId="{90E8BE9C-35FB-4B43-96A9-6035C41D7BC0}" destId="{5C8F8AFF-BD45-427B-8429-F2514AC5D7A8}" srcOrd="1" destOrd="0" presId="urn:microsoft.com/office/officeart/2005/8/layout/lProcess3"/>
    <dgm:cxn modelId="{DACBA18C-F50F-44FF-8D07-7A3933065C2B}" type="presParOf" srcId="{90E8BE9C-35FB-4B43-96A9-6035C41D7BC0}" destId="{2B78CE0C-97C1-42C0-BA73-2D63F52CEF06}" srcOrd="2" destOrd="0" presId="urn:microsoft.com/office/officeart/2005/8/layout/l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1470025"/>
          </a:xfrm>
        </p:spPr>
        <p:txBody>
          <a:bodyPr>
            <a:normAutofit/>
          </a:bodyPr>
          <a:lstStyle/>
          <a:p>
            <a:r>
              <a:rPr lang="ar-QA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إعْرَاب الفِعل الماضيِ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971800"/>
            <a:ext cx="6400800" cy="762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Lesson 15</a:t>
            </a:r>
          </a:p>
          <a:p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Workbook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Down Arrow 6"/>
          <p:cNvSpPr/>
          <p:nvPr/>
        </p:nvSpPr>
        <p:spPr>
          <a:xfrm>
            <a:off x="6477000" y="32004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705600" y="4648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400800" y="1600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1828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" y="3352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4953000"/>
            <a:ext cx="4191000" cy="9144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own Arrow 3"/>
          <p:cNvSpPr/>
          <p:nvPr/>
        </p:nvSpPr>
        <p:spPr>
          <a:xfrm>
            <a:off x="6629400" y="3124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705600" y="4648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6705600" y="1600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0600" y="1828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352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4953000"/>
            <a:ext cx="4191000" cy="9144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wn Arrow 7"/>
          <p:cNvSpPr/>
          <p:nvPr/>
        </p:nvSpPr>
        <p:spPr>
          <a:xfrm>
            <a:off x="6781800" y="3048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705600" y="4648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781800" y="1524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" y="1828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3352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90600" y="4953000"/>
            <a:ext cx="4191000" cy="9144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wn Arrow 7"/>
          <p:cNvSpPr/>
          <p:nvPr/>
        </p:nvSpPr>
        <p:spPr>
          <a:xfrm>
            <a:off x="6781800" y="3048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705600" y="4648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781800" y="1524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90600" y="1828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90600" y="3352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90600" y="4953000"/>
            <a:ext cx="4191000" cy="9144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wn Arrow 7"/>
          <p:cNvSpPr/>
          <p:nvPr/>
        </p:nvSpPr>
        <p:spPr>
          <a:xfrm>
            <a:off x="6781800" y="2286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705600" y="3810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2590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" y="4114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wn Arrow 7"/>
          <p:cNvSpPr/>
          <p:nvPr/>
        </p:nvSpPr>
        <p:spPr>
          <a:xfrm>
            <a:off x="6781800" y="3048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705600" y="4648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781800" y="15240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90600" y="1828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90600" y="3352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90600" y="4953000"/>
            <a:ext cx="4191000" cy="9144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QA" dirty="0" smtClean="0"/>
              <a:t>الفِعل الماضي مبْنِيٌ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Down Arrow 6"/>
          <p:cNvSpPr/>
          <p:nvPr/>
        </p:nvSpPr>
        <p:spPr>
          <a:xfrm>
            <a:off x="6477000" y="32004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705600" y="4648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400800" y="1600200"/>
            <a:ext cx="304800" cy="30480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1828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" y="3352800"/>
            <a:ext cx="41910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4953000"/>
            <a:ext cx="4191000" cy="9144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43200" y="6324600"/>
            <a:ext cx="3614516" cy="40011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Happy Land for Islamic Teachings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147</Words>
  <Application>Microsoft Office PowerPoint</Application>
  <PresentationFormat>On-screen Show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إعْرَاب الفِعل الماضيِ</vt:lpstr>
      <vt:lpstr>الفِعل الماضي مبْنِيٌ</vt:lpstr>
      <vt:lpstr>الفِعل الماضي مبْنِيٌ</vt:lpstr>
      <vt:lpstr>الفِعل الماضي مبْنِيٌ</vt:lpstr>
      <vt:lpstr>الفِعل الماضي مبْنِيٌ</vt:lpstr>
      <vt:lpstr>الفِعل الماضي مبْنِيٌ</vt:lpstr>
      <vt:lpstr>الفِعل الماضي مبْنِيٌ</vt:lpstr>
      <vt:lpstr>الفِعل الماضي مبْنِيٌ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17</cp:revision>
  <dcterms:created xsi:type="dcterms:W3CDTF">2006-08-16T00:00:00Z</dcterms:created>
  <dcterms:modified xsi:type="dcterms:W3CDTF">2016-07-28T06:27:56Z</dcterms:modified>
</cp:coreProperties>
</file>