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00.xml" ContentType="application/vnd.openxmlformats-officedocument.presentationml.slide+xml"/>
  <Override PartName="/ppt/slides/slide401.xml" ContentType="application/vnd.openxmlformats-officedocument.presentationml.slide+xml"/>
  <Override PartName="/ppt/slides/slide402.xml" ContentType="application/vnd.openxmlformats-officedocument.presentationml.slide+xml"/>
  <Override PartName="/ppt/slides/slide403.xml" ContentType="application/vnd.openxmlformats-officedocument.presentationml.slide+xml"/>
  <Override PartName="/ppt/slides/slide404.xml" ContentType="application/vnd.openxmlformats-officedocument.presentationml.slide+xml"/>
  <Override PartName="/ppt/slides/slide405.xml" ContentType="application/vnd.openxmlformats-officedocument.presentationml.slide+xml"/>
  <Override PartName="/ppt/slides/slide406.xml" ContentType="application/vnd.openxmlformats-officedocument.presentationml.slide+xml"/>
  <Override PartName="/ppt/slides/slide407.xml" ContentType="application/vnd.openxmlformats-officedocument.presentationml.slide+xml"/>
  <Override PartName="/ppt/slides/slide408.xml" ContentType="application/vnd.openxmlformats-officedocument.presentationml.slide+xml"/>
  <Override PartName="/ppt/slides/slide409.xml" ContentType="application/vnd.openxmlformats-officedocument.presentationml.slide+xml"/>
  <Override PartName="/ppt/slides/slide410.xml" ContentType="application/vnd.openxmlformats-officedocument.presentationml.slide+xml"/>
  <Override PartName="/ppt/slides/slide411.xml" ContentType="application/vnd.openxmlformats-officedocument.presentationml.slide+xml"/>
  <Override PartName="/ppt/slides/slide412.xml" ContentType="application/vnd.openxmlformats-officedocument.presentationml.slide+xml"/>
  <Override PartName="/ppt/slides/slide413.xml" ContentType="application/vnd.openxmlformats-officedocument.presentationml.slide+xml"/>
  <Override PartName="/ppt/slides/slide414.xml" ContentType="application/vnd.openxmlformats-officedocument.presentationml.slide+xml"/>
  <Override PartName="/ppt/slides/slide415.xml" ContentType="application/vnd.openxmlformats-officedocument.presentationml.slide+xml"/>
  <Override PartName="/ppt/slides/slide416.xml" ContentType="application/vnd.openxmlformats-officedocument.presentationml.slide+xml"/>
  <Override PartName="/ppt/slides/slide417.xml" ContentType="application/vnd.openxmlformats-officedocument.presentationml.slide+xml"/>
  <Override PartName="/ppt/slides/slide418.xml" ContentType="application/vnd.openxmlformats-officedocument.presentationml.slide+xml"/>
  <Override PartName="/ppt/slides/slide419.xml" ContentType="application/vnd.openxmlformats-officedocument.presentationml.slide+xml"/>
  <Override PartName="/ppt/slides/slide420.xml" ContentType="application/vnd.openxmlformats-officedocument.presentationml.slide+xml"/>
  <Override PartName="/ppt/slides/slide421.xml" ContentType="application/vnd.openxmlformats-officedocument.presentationml.slide+xml"/>
  <Override PartName="/ppt/slides/slide422.xml" ContentType="application/vnd.openxmlformats-officedocument.presentationml.slide+xml"/>
  <Override PartName="/ppt/slides/slide423.xml" ContentType="application/vnd.openxmlformats-officedocument.presentationml.slide+xml"/>
  <Override PartName="/ppt/slides/slide424.xml" ContentType="application/vnd.openxmlformats-officedocument.presentationml.slide+xml"/>
  <Override PartName="/ppt/slides/slide425.xml" ContentType="application/vnd.openxmlformats-officedocument.presentationml.slide+xml"/>
  <Override PartName="/ppt/slides/slide426.xml" ContentType="application/vnd.openxmlformats-officedocument.presentationml.slide+xml"/>
  <Override PartName="/ppt/slides/slide427.xml" ContentType="application/vnd.openxmlformats-officedocument.presentationml.slide+xml"/>
  <Override PartName="/ppt/slides/slide428.xml" ContentType="application/vnd.openxmlformats-officedocument.presentationml.slide+xml"/>
  <Override PartName="/ppt/slides/slide429.xml" ContentType="application/vnd.openxmlformats-officedocument.presentationml.slide+xml"/>
  <Override PartName="/ppt/slides/slide430.xml" ContentType="application/vnd.openxmlformats-officedocument.presentationml.slide+xml"/>
  <Override PartName="/ppt/slides/slide431.xml" ContentType="application/vnd.openxmlformats-officedocument.presentationml.slide+xml"/>
  <Override PartName="/ppt/slides/slide432.xml" ContentType="application/vnd.openxmlformats-officedocument.presentationml.slide+xml"/>
  <Override PartName="/ppt/slides/slide433.xml" ContentType="application/vnd.openxmlformats-officedocument.presentationml.slide+xml"/>
  <Override PartName="/ppt/slides/slide434.xml" ContentType="application/vnd.openxmlformats-officedocument.presentationml.slide+xml"/>
  <Override PartName="/ppt/slides/slide435.xml" ContentType="application/vnd.openxmlformats-officedocument.presentationml.slide+xml"/>
  <Override PartName="/ppt/slides/slide436.xml" ContentType="application/vnd.openxmlformats-officedocument.presentationml.slide+xml"/>
  <Override PartName="/ppt/slides/slide437.xml" ContentType="application/vnd.openxmlformats-officedocument.presentationml.slide+xml"/>
  <Override PartName="/ppt/slides/slide438.xml" ContentType="application/vnd.openxmlformats-officedocument.presentationml.slide+xml"/>
  <Override PartName="/ppt/slides/slide439.xml" ContentType="application/vnd.openxmlformats-officedocument.presentationml.slide+xml"/>
  <Override PartName="/ppt/slides/slide440.xml" ContentType="application/vnd.openxmlformats-officedocument.presentationml.slide+xml"/>
  <Override PartName="/ppt/slides/slide441.xml" ContentType="application/vnd.openxmlformats-officedocument.presentationml.slide+xml"/>
  <Override PartName="/ppt/slides/slide442.xml" ContentType="application/vnd.openxmlformats-officedocument.presentationml.slide+xml"/>
  <Override PartName="/ppt/slides/slide443.xml" ContentType="application/vnd.openxmlformats-officedocument.presentationml.slide+xml"/>
  <Override PartName="/ppt/slides/slide444.xml" ContentType="application/vnd.openxmlformats-officedocument.presentationml.slide+xml"/>
  <Override PartName="/ppt/slides/slide445.xml" ContentType="application/vnd.openxmlformats-officedocument.presentationml.slide+xml"/>
  <Override PartName="/ppt/slides/slide446.xml" ContentType="application/vnd.openxmlformats-officedocument.presentationml.slide+xml"/>
  <Override PartName="/ppt/slides/slide447.xml" ContentType="application/vnd.openxmlformats-officedocument.presentationml.slide+xml"/>
  <Override PartName="/ppt/slides/slide448.xml" ContentType="application/vnd.openxmlformats-officedocument.presentationml.slide+xml"/>
  <Override PartName="/ppt/slides/slide449.xml" ContentType="application/vnd.openxmlformats-officedocument.presentationml.slide+xml"/>
  <Override PartName="/ppt/slides/slide450.xml" ContentType="application/vnd.openxmlformats-officedocument.presentationml.slide+xml"/>
  <Override PartName="/ppt/slides/slide451.xml" ContentType="application/vnd.openxmlformats-officedocument.presentationml.slide+xml"/>
  <Override PartName="/ppt/slides/slide452.xml" ContentType="application/vnd.openxmlformats-officedocument.presentationml.slide+xml"/>
  <Override PartName="/ppt/slides/slide453.xml" ContentType="application/vnd.openxmlformats-officedocument.presentationml.slide+xml"/>
  <Override PartName="/ppt/slides/slide454.xml" ContentType="application/vnd.openxmlformats-officedocument.presentationml.slide+xml"/>
  <Override PartName="/ppt/slides/slide455.xml" ContentType="application/vnd.openxmlformats-officedocument.presentationml.slide+xml"/>
  <Override PartName="/ppt/slides/slide456.xml" ContentType="application/vnd.openxmlformats-officedocument.presentationml.slide+xml"/>
  <Override PartName="/ppt/slides/slide457.xml" ContentType="application/vnd.openxmlformats-officedocument.presentationml.slide+xml"/>
  <Override PartName="/ppt/slides/slide458.xml" ContentType="application/vnd.openxmlformats-officedocument.presentationml.slide+xml"/>
  <Override PartName="/ppt/slides/slide459.xml" ContentType="application/vnd.openxmlformats-officedocument.presentationml.slide+xml"/>
  <Override PartName="/ppt/slides/slide460.xml" ContentType="application/vnd.openxmlformats-officedocument.presentationml.slide+xml"/>
  <Override PartName="/ppt/slides/slide461.xml" ContentType="application/vnd.openxmlformats-officedocument.presentationml.slide+xml"/>
  <Override PartName="/ppt/slides/slide462.xml" ContentType="application/vnd.openxmlformats-officedocument.presentationml.slide+xml"/>
  <Override PartName="/ppt/slides/slide463.xml" ContentType="application/vnd.openxmlformats-officedocument.presentationml.slide+xml"/>
  <Override PartName="/ppt/slides/slide464.xml" ContentType="application/vnd.openxmlformats-officedocument.presentationml.slide+xml"/>
  <Override PartName="/ppt/slides/slide465.xml" ContentType="application/vnd.openxmlformats-officedocument.presentationml.slide+xml"/>
  <Override PartName="/ppt/slides/slide466.xml" ContentType="application/vnd.openxmlformats-officedocument.presentationml.slide+xml"/>
  <Override PartName="/ppt/slides/slide467.xml" ContentType="application/vnd.openxmlformats-officedocument.presentationml.slide+xml"/>
  <Override PartName="/ppt/slides/slide468.xml" ContentType="application/vnd.openxmlformats-officedocument.presentationml.slide+xml"/>
  <Override PartName="/ppt/slides/slide469.xml" ContentType="application/vnd.openxmlformats-officedocument.presentationml.slide+xml"/>
  <Override PartName="/ppt/slides/slide470.xml" ContentType="application/vnd.openxmlformats-officedocument.presentationml.slide+xml"/>
  <Override PartName="/ppt/slides/slide471.xml" ContentType="application/vnd.openxmlformats-officedocument.presentationml.slide+xml"/>
  <Override PartName="/ppt/slides/slide472.xml" ContentType="application/vnd.openxmlformats-officedocument.presentationml.slide+xml"/>
  <Override PartName="/ppt/slides/slide473.xml" ContentType="application/vnd.openxmlformats-officedocument.presentationml.slide+xml"/>
  <Override PartName="/ppt/slides/slide474.xml" ContentType="application/vnd.openxmlformats-officedocument.presentationml.slide+xml"/>
  <Override PartName="/ppt/slides/slide475.xml" ContentType="application/vnd.openxmlformats-officedocument.presentationml.slide+xml"/>
  <Override PartName="/ppt/slides/slide476.xml" ContentType="application/vnd.openxmlformats-officedocument.presentationml.slide+xml"/>
  <Override PartName="/ppt/slides/slide477.xml" ContentType="application/vnd.openxmlformats-officedocument.presentationml.slide+xml"/>
  <Override PartName="/ppt/slides/slide478.xml" ContentType="application/vnd.openxmlformats-officedocument.presentationml.slide+xml"/>
  <Override PartName="/ppt/slides/slide479.xml" ContentType="application/vnd.openxmlformats-officedocument.presentationml.slide+xml"/>
  <Override PartName="/ppt/slides/slide480.xml" ContentType="application/vnd.openxmlformats-officedocument.presentationml.slide+xml"/>
  <Override PartName="/ppt/slides/slide481.xml" ContentType="application/vnd.openxmlformats-officedocument.presentationml.slide+xml"/>
  <Override PartName="/ppt/slides/slide482.xml" ContentType="application/vnd.openxmlformats-officedocument.presentationml.slide+xml"/>
  <Override PartName="/ppt/slides/slide483.xml" ContentType="application/vnd.openxmlformats-officedocument.presentationml.slide+xml"/>
  <Override PartName="/ppt/slides/slide484.xml" ContentType="application/vnd.openxmlformats-officedocument.presentationml.slide+xml"/>
  <Override PartName="/ppt/slides/slide485.xml" ContentType="application/vnd.openxmlformats-officedocument.presentationml.slide+xml"/>
  <Override PartName="/ppt/slides/slide486.xml" ContentType="application/vnd.openxmlformats-officedocument.presentationml.slide+xml"/>
  <Override PartName="/ppt/slides/slide487.xml" ContentType="application/vnd.openxmlformats-officedocument.presentationml.slide+xml"/>
  <Override PartName="/ppt/slides/slide488.xml" ContentType="application/vnd.openxmlformats-officedocument.presentationml.slide+xml"/>
  <Override PartName="/ppt/slides/slide489.xml" ContentType="application/vnd.openxmlformats-officedocument.presentationml.slide+xml"/>
  <Override PartName="/ppt/slides/slide490.xml" ContentType="application/vnd.openxmlformats-officedocument.presentationml.slide+xml"/>
  <Override PartName="/ppt/slides/slide491.xml" ContentType="application/vnd.openxmlformats-officedocument.presentationml.slide+xml"/>
  <Override PartName="/ppt/slides/slide492.xml" ContentType="application/vnd.openxmlformats-officedocument.presentationml.slide+xml"/>
  <Override PartName="/ppt/slides/slide493.xml" ContentType="application/vnd.openxmlformats-officedocument.presentationml.slide+xml"/>
  <Override PartName="/ppt/slides/slide494.xml" ContentType="application/vnd.openxmlformats-officedocument.presentationml.slide+xml"/>
  <Override PartName="/ppt/slides/slide495.xml" ContentType="application/vnd.openxmlformats-officedocument.presentationml.slide+xml"/>
  <Override PartName="/ppt/slides/slide496.xml" ContentType="application/vnd.openxmlformats-officedocument.presentationml.slide+xml"/>
  <Override PartName="/ppt/slides/slide497.xml" ContentType="application/vnd.openxmlformats-officedocument.presentationml.slide+xml"/>
  <Override PartName="/ppt/slides/slide498.xml" ContentType="application/vnd.openxmlformats-officedocument.presentationml.slide+xml"/>
  <Override PartName="/ppt/slides/slide499.xml" ContentType="application/vnd.openxmlformats-officedocument.presentationml.slide+xml"/>
  <Override PartName="/ppt/slides/slide500.xml" ContentType="application/vnd.openxmlformats-officedocument.presentationml.slide+xml"/>
  <Override PartName="/ppt/slides/slide501.xml" ContentType="application/vnd.openxmlformats-officedocument.presentationml.slide+xml"/>
  <Override PartName="/ppt/slides/slide502.xml" ContentType="application/vnd.openxmlformats-officedocument.presentationml.slide+xml"/>
  <Override PartName="/ppt/slides/slide503.xml" ContentType="application/vnd.openxmlformats-officedocument.presentationml.slide+xml"/>
  <Override PartName="/ppt/slides/slide504.xml" ContentType="application/vnd.openxmlformats-officedocument.presentationml.slide+xml"/>
  <Override PartName="/ppt/slides/slide505.xml" ContentType="application/vnd.openxmlformats-officedocument.presentationml.slide+xml"/>
  <Override PartName="/ppt/slides/slide506.xml" ContentType="application/vnd.openxmlformats-officedocument.presentationml.slide+xml"/>
  <Override PartName="/ppt/slides/slide507.xml" ContentType="application/vnd.openxmlformats-officedocument.presentationml.slide+xml"/>
  <Override PartName="/ppt/slides/slide508.xml" ContentType="application/vnd.openxmlformats-officedocument.presentationml.slide+xml"/>
  <Override PartName="/ppt/slides/slide509.xml" ContentType="application/vnd.openxmlformats-officedocument.presentationml.slide+xml"/>
  <Override PartName="/ppt/slides/slide510.xml" ContentType="application/vnd.openxmlformats-officedocument.presentationml.slide+xml"/>
  <Override PartName="/ppt/slides/slide511.xml" ContentType="application/vnd.openxmlformats-officedocument.presentationml.slide+xml"/>
  <Override PartName="/ppt/slides/slide512.xml" ContentType="application/vnd.openxmlformats-officedocument.presentationml.slide+xml"/>
  <Override PartName="/ppt/slides/slide513.xml" ContentType="application/vnd.openxmlformats-officedocument.presentationml.slide+xml"/>
  <Override PartName="/ppt/slides/slide514.xml" ContentType="application/vnd.openxmlformats-officedocument.presentationml.slide+xml"/>
  <Override PartName="/ppt/slides/slide515.xml" ContentType="application/vnd.openxmlformats-officedocument.presentationml.slide+xml"/>
  <Override PartName="/ppt/slides/slide516.xml" ContentType="application/vnd.openxmlformats-officedocument.presentationml.slide+xml"/>
  <Override PartName="/ppt/slides/slide517.xml" ContentType="application/vnd.openxmlformats-officedocument.presentationml.slide+xml"/>
  <Override PartName="/ppt/slides/slide518.xml" ContentType="application/vnd.openxmlformats-officedocument.presentationml.slide+xml"/>
  <Override PartName="/ppt/slides/slide519.xml" ContentType="application/vnd.openxmlformats-officedocument.presentationml.slide+xml"/>
  <Override PartName="/ppt/slides/slide520.xml" ContentType="application/vnd.openxmlformats-officedocument.presentationml.slide+xml"/>
  <Override PartName="/ppt/slides/slide521.xml" ContentType="application/vnd.openxmlformats-officedocument.presentationml.slide+xml"/>
  <Override PartName="/ppt/slides/slide522.xml" ContentType="application/vnd.openxmlformats-officedocument.presentationml.slide+xml"/>
  <Override PartName="/ppt/slides/slide523.xml" ContentType="application/vnd.openxmlformats-officedocument.presentationml.slide+xml"/>
  <Override PartName="/ppt/slides/slide524.xml" ContentType="application/vnd.openxmlformats-officedocument.presentationml.slide+xml"/>
  <Override PartName="/ppt/slides/slide5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1" r:id="rId1"/>
  </p:sldMasterIdLst>
  <p:sldIdLst>
    <p:sldId id="258" r:id="rId2"/>
    <p:sldId id="257" r:id="rId3"/>
    <p:sldId id="259" r:id="rId4"/>
    <p:sldId id="342" r:id="rId5"/>
    <p:sldId id="295" r:id="rId6"/>
    <p:sldId id="272" r:id="rId7"/>
    <p:sldId id="343" r:id="rId8"/>
    <p:sldId id="346" r:id="rId9"/>
    <p:sldId id="270" r:id="rId10"/>
    <p:sldId id="345" r:id="rId11"/>
    <p:sldId id="347" r:id="rId12"/>
    <p:sldId id="271" r:id="rId13"/>
    <p:sldId id="359" r:id="rId14"/>
    <p:sldId id="358" r:id="rId15"/>
    <p:sldId id="260" r:id="rId16"/>
    <p:sldId id="344" r:id="rId17"/>
    <p:sldId id="348" r:id="rId18"/>
    <p:sldId id="261" r:id="rId19"/>
    <p:sldId id="349" r:id="rId20"/>
    <p:sldId id="351" r:id="rId21"/>
    <p:sldId id="262" r:id="rId22"/>
    <p:sldId id="350" r:id="rId23"/>
    <p:sldId id="352" r:id="rId24"/>
    <p:sldId id="263" r:id="rId25"/>
    <p:sldId id="353" r:id="rId26"/>
    <p:sldId id="355" r:id="rId27"/>
    <p:sldId id="264" r:id="rId28"/>
    <p:sldId id="354" r:id="rId29"/>
    <p:sldId id="357" r:id="rId30"/>
    <p:sldId id="273" r:id="rId31"/>
    <p:sldId id="356" r:id="rId32"/>
    <p:sldId id="362" r:id="rId33"/>
    <p:sldId id="274" r:id="rId34"/>
    <p:sldId id="363" r:id="rId35"/>
    <p:sldId id="364" r:id="rId36"/>
    <p:sldId id="275" r:id="rId37"/>
    <p:sldId id="361" r:id="rId38"/>
    <p:sldId id="366" r:id="rId39"/>
    <p:sldId id="276" r:id="rId40"/>
    <p:sldId id="365" r:id="rId41"/>
    <p:sldId id="370" r:id="rId42"/>
    <p:sldId id="277" r:id="rId43"/>
    <p:sldId id="367" r:id="rId44"/>
    <p:sldId id="369" r:id="rId45"/>
    <p:sldId id="279" r:id="rId46"/>
    <p:sldId id="368" r:id="rId47"/>
    <p:sldId id="372" r:id="rId48"/>
    <p:sldId id="280" r:id="rId49"/>
    <p:sldId id="371" r:id="rId50"/>
    <p:sldId id="373" r:id="rId51"/>
    <p:sldId id="281" r:id="rId52"/>
    <p:sldId id="374" r:id="rId53"/>
    <p:sldId id="375" r:id="rId54"/>
    <p:sldId id="283" r:id="rId55"/>
    <p:sldId id="360" r:id="rId56"/>
    <p:sldId id="378" r:id="rId57"/>
    <p:sldId id="284" r:id="rId58"/>
    <p:sldId id="377" r:id="rId59"/>
    <p:sldId id="380" r:id="rId60"/>
    <p:sldId id="285" r:id="rId61"/>
    <p:sldId id="381" r:id="rId62"/>
    <p:sldId id="382" r:id="rId63"/>
    <p:sldId id="286" r:id="rId64"/>
    <p:sldId id="376" r:id="rId65"/>
    <p:sldId id="383" r:id="rId66"/>
    <p:sldId id="287" r:id="rId67"/>
    <p:sldId id="384" r:id="rId68"/>
    <p:sldId id="385" r:id="rId69"/>
    <p:sldId id="288" r:id="rId70"/>
    <p:sldId id="386" r:id="rId71"/>
    <p:sldId id="387" r:id="rId72"/>
    <p:sldId id="290" r:id="rId73"/>
    <p:sldId id="388" r:id="rId74"/>
    <p:sldId id="389" r:id="rId75"/>
    <p:sldId id="289" r:id="rId76"/>
    <p:sldId id="379" r:id="rId77"/>
    <p:sldId id="391" r:id="rId78"/>
    <p:sldId id="282" r:id="rId79"/>
    <p:sldId id="390" r:id="rId80"/>
    <p:sldId id="393" r:id="rId81"/>
    <p:sldId id="293" r:id="rId82"/>
    <p:sldId id="392" r:id="rId83"/>
    <p:sldId id="395" r:id="rId84"/>
    <p:sldId id="292" r:id="rId85"/>
    <p:sldId id="396" r:id="rId86"/>
    <p:sldId id="397" r:id="rId87"/>
    <p:sldId id="291" r:id="rId88"/>
    <p:sldId id="394" r:id="rId89"/>
    <p:sldId id="399" r:id="rId90"/>
    <p:sldId id="294" r:id="rId91"/>
    <p:sldId id="398" r:id="rId92"/>
    <p:sldId id="400" r:id="rId93"/>
    <p:sldId id="298" r:id="rId94"/>
    <p:sldId id="402" r:id="rId95"/>
    <p:sldId id="404" r:id="rId96"/>
    <p:sldId id="299" r:id="rId97"/>
    <p:sldId id="403" r:id="rId98"/>
    <p:sldId id="405" r:id="rId99"/>
    <p:sldId id="300" r:id="rId100"/>
    <p:sldId id="406" r:id="rId101"/>
    <p:sldId id="407" r:id="rId102"/>
    <p:sldId id="301" r:id="rId103"/>
    <p:sldId id="401" r:id="rId104"/>
    <p:sldId id="408" r:id="rId105"/>
    <p:sldId id="296" r:id="rId106"/>
    <p:sldId id="410" r:id="rId107"/>
    <p:sldId id="411" r:id="rId108"/>
    <p:sldId id="619" r:id="rId109"/>
    <p:sldId id="412" r:id="rId110"/>
    <p:sldId id="413" r:id="rId111"/>
    <p:sldId id="302" r:id="rId112"/>
    <p:sldId id="414" r:id="rId113"/>
    <p:sldId id="415" r:id="rId114"/>
    <p:sldId id="303" r:id="rId115"/>
    <p:sldId id="409" r:id="rId116"/>
    <p:sldId id="419" r:id="rId117"/>
    <p:sldId id="304" r:id="rId118"/>
    <p:sldId id="418" r:id="rId119"/>
    <p:sldId id="417" r:id="rId120"/>
    <p:sldId id="305" r:id="rId121"/>
    <p:sldId id="420" r:id="rId122"/>
    <p:sldId id="421" r:id="rId123"/>
    <p:sldId id="306" r:id="rId124"/>
    <p:sldId id="422" r:id="rId125"/>
    <p:sldId id="423" r:id="rId126"/>
    <p:sldId id="307" r:id="rId127"/>
    <p:sldId id="424" r:id="rId128"/>
    <p:sldId id="425" r:id="rId129"/>
    <p:sldId id="308" r:id="rId130"/>
    <p:sldId id="426" r:id="rId131"/>
    <p:sldId id="427" r:id="rId132"/>
    <p:sldId id="309" r:id="rId133"/>
    <p:sldId id="428" r:id="rId134"/>
    <p:sldId id="429" r:id="rId135"/>
    <p:sldId id="310" r:id="rId136"/>
    <p:sldId id="430" r:id="rId137"/>
    <p:sldId id="431" r:id="rId138"/>
    <p:sldId id="311" r:id="rId139"/>
    <p:sldId id="432" r:id="rId140"/>
    <p:sldId id="433" r:id="rId141"/>
    <p:sldId id="312" r:id="rId142"/>
    <p:sldId id="434" r:id="rId143"/>
    <p:sldId id="435" r:id="rId144"/>
    <p:sldId id="313" r:id="rId145"/>
    <p:sldId id="436" r:id="rId146"/>
    <p:sldId id="437" r:id="rId147"/>
    <p:sldId id="314" r:id="rId148"/>
    <p:sldId id="438" r:id="rId149"/>
    <p:sldId id="439" r:id="rId150"/>
    <p:sldId id="315" r:id="rId151"/>
    <p:sldId id="440" r:id="rId152"/>
    <p:sldId id="441" r:id="rId153"/>
    <p:sldId id="316" r:id="rId154"/>
    <p:sldId id="442" r:id="rId155"/>
    <p:sldId id="443" r:id="rId156"/>
    <p:sldId id="317" r:id="rId157"/>
    <p:sldId id="444" r:id="rId158"/>
    <p:sldId id="445" r:id="rId159"/>
    <p:sldId id="318" r:id="rId160"/>
    <p:sldId id="446" r:id="rId161"/>
    <p:sldId id="447" r:id="rId162"/>
    <p:sldId id="319" r:id="rId163"/>
    <p:sldId id="448" r:id="rId164"/>
    <p:sldId id="449" r:id="rId165"/>
    <p:sldId id="320" r:id="rId166"/>
    <p:sldId id="450" r:id="rId167"/>
    <p:sldId id="452" r:id="rId168"/>
    <p:sldId id="321" r:id="rId169"/>
    <p:sldId id="451" r:id="rId170"/>
    <p:sldId id="453" r:id="rId171"/>
    <p:sldId id="322" r:id="rId172"/>
    <p:sldId id="454" r:id="rId173"/>
    <p:sldId id="455" r:id="rId174"/>
    <p:sldId id="323" r:id="rId175"/>
    <p:sldId id="456" r:id="rId176"/>
    <p:sldId id="457" r:id="rId177"/>
    <p:sldId id="324" r:id="rId178"/>
    <p:sldId id="458" r:id="rId179"/>
    <p:sldId id="459" r:id="rId180"/>
    <p:sldId id="325" r:id="rId181"/>
    <p:sldId id="460" r:id="rId182"/>
    <p:sldId id="461" r:id="rId183"/>
    <p:sldId id="326" r:id="rId184"/>
    <p:sldId id="462" r:id="rId185"/>
    <p:sldId id="463" r:id="rId186"/>
    <p:sldId id="327" r:id="rId187"/>
    <p:sldId id="464" r:id="rId188"/>
    <p:sldId id="465" r:id="rId189"/>
    <p:sldId id="328" r:id="rId190"/>
    <p:sldId id="466" r:id="rId191"/>
    <p:sldId id="467" r:id="rId192"/>
    <p:sldId id="329" r:id="rId193"/>
    <p:sldId id="468" r:id="rId194"/>
    <p:sldId id="469" r:id="rId195"/>
    <p:sldId id="331" r:id="rId196"/>
    <p:sldId id="472" r:id="rId197"/>
    <p:sldId id="473" r:id="rId198"/>
    <p:sldId id="332" r:id="rId199"/>
    <p:sldId id="474" r:id="rId200"/>
    <p:sldId id="475" r:id="rId201"/>
    <p:sldId id="334" r:id="rId202"/>
    <p:sldId id="476" r:id="rId203"/>
    <p:sldId id="477" r:id="rId204"/>
    <p:sldId id="333" r:id="rId205"/>
    <p:sldId id="478" r:id="rId206"/>
    <p:sldId id="479" r:id="rId207"/>
    <p:sldId id="335" r:id="rId208"/>
    <p:sldId id="480" r:id="rId209"/>
    <p:sldId id="481" r:id="rId210"/>
    <p:sldId id="336" r:id="rId211"/>
    <p:sldId id="482" r:id="rId212"/>
    <p:sldId id="483" r:id="rId213"/>
    <p:sldId id="337" r:id="rId214"/>
    <p:sldId id="484" r:id="rId215"/>
    <p:sldId id="485" r:id="rId216"/>
    <p:sldId id="338" r:id="rId217"/>
    <p:sldId id="486" r:id="rId218"/>
    <p:sldId id="487" r:id="rId219"/>
    <p:sldId id="339" r:id="rId220"/>
    <p:sldId id="488" r:id="rId221"/>
    <p:sldId id="489" r:id="rId222"/>
    <p:sldId id="340" r:id="rId223"/>
    <p:sldId id="490" r:id="rId224"/>
    <p:sldId id="491" r:id="rId225"/>
    <p:sldId id="493" r:id="rId226"/>
    <p:sldId id="494" r:id="rId227"/>
    <p:sldId id="495" r:id="rId228"/>
    <p:sldId id="496" r:id="rId229"/>
    <p:sldId id="497" r:id="rId230"/>
    <p:sldId id="498" r:id="rId231"/>
    <p:sldId id="499" r:id="rId232"/>
    <p:sldId id="500" r:id="rId233"/>
    <p:sldId id="501" r:id="rId234"/>
    <p:sldId id="502" r:id="rId235"/>
    <p:sldId id="503" r:id="rId236"/>
    <p:sldId id="504" r:id="rId237"/>
    <p:sldId id="505" r:id="rId238"/>
    <p:sldId id="506" r:id="rId239"/>
    <p:sldId id="507" r:id="rId240"/>
    <p:sldId id="508" r:id="rId241"/>
    <p:sldId id="509" r:id="rId242"/>
    <p:sldId id="510" r:id="rId243"/>
    <p:sldId id="511" r:id="rId244"/>
    <p:sldId id="512" r:id="rId245"/>
    <p:sldId id="513" r:id="rId246"/>
    <p:sldId id="517" r:id="rId247"/>
    <p:sldId id="515" r:id="rId248"/>
    <p:sldId id="516" r:id="rId249"/>
    <p:sldId id="514" r:id="rId250"/>
    <p:sldId id="518" r:id="rId251"/>
    <p:sldId id="519" r:id="rId252"/>
    <p:sldId id="520" r:id="rId253"/>
    <p:sldId id="521" r:id="rId254"/>
    <p:sldId id="522" r:id="rId255"/>
    <p:sldId id="523" r:id="rId256"/>
    <p:sldId id="524" r:id="rId257"/>
    <p:sldId id="525" r:id="rId258"/>
    <p:sldId id="526" r:id="rId259"/>
    <p:sldId id="527" r:id="rId260"/>
    <p:sldId id="528" r:id="rId261"/>
    <p:sldId id="529" r:id="rId262"/>
    <p:sldId id="530" r:id="rId263"/>
    <p:sldId id="531" r:id="rId264"/>
    <p:sldId id="532" r:id="rId265"/>
    <p:sldId id="533" r:id="rId266"/>
    <p:sldId id="534" r:id="rId267"/>
    <p:sldId id="535" r:id="rId268"/>
    <p:sldId id="536" r:id="rId269"/>
    <p:sldId id="537" r:id="rId270"/>
    <p:sldId id="538" r:id="rId271"/>
    <p:sldId id="539" r:id="rId272"/>
    <p:sldId id="540" r:id="rId273"/>
    <p:sldId id="541" r:id="rId274"/>
    <p:sldId id="542" r:id="rId275"/>
    <p:sldId id="543" r:id="rId276"/>
    <p:sldId id="544" r:id="rId277"/>
    <p:sldId id="545" r:id="rId278"/>
    <p:sldId id="546" r:id="rId279"/>
    <p:sldId id="547" r:id="rId280"/>
    <p:sldId id="548" r:id="rId281"/>
    <p:sldId id="549" r:id="rId282"/>
    <p:sldId id="550" r:id="rId283"/>
    <p:sldId id="551" r:id="rId284"/>
    <p:sldId id="552" r:id="rId285"/>
    <p:sldId id="553" r:id="rId286"/>
    <p:sldId id="554" r:id="rId287"/>
    <p:sldId id="555" r:id="rId288"/>
    <p:sldId id="556" r:id="rId289"/>
    <p:sldId id="557" r:id="rId290"/>
    <p:sldId id="558" r:id="rId291"/>
    <p:sldId id="559" r:id="rId292"/>
    <p:sldId id="560" r:id="rId293"/>
    <p:sldId id="561" r:id="rId294"/>
    <p:sldId id="562" r:id="rId295"/>
    <p:sldId id="563" r:id="rId296"/>
    <p:sldId id="564" r:id="rId297"/>
    <p:sldId id="565" r:id="rId298"/>
    <p:sldId id="566" r:id="rId299"/>
    <p:sldId id="567" r:id="rId300"/>
    <p:sldId id="568" r:id="rId301"/>
    <p:sldId id="569" r:id="rId302"/>
    <p:sldId id="570" r:id="rId303"/>
    <p:sldId id="571" r:id="rId304"/>
    <p:sldId id="572" r:id="rId305"/>
    <p:sldId id="573" r:id="rId306"/>
    <p:sldId id="574" r:id="rId307"/>
    <p:sldId id="575" r:id="rId308"/>
    <p:sldId id="576" r:id="rId309"/>
    <p:sldId id="577" r:id="rId310"/>
    <p:sldId id="578" r:id="rId311"/>
    <p:sldId id="579" r:id="rId312"/>
    <p:sldId id="580" r:id="rId313"/>
    <p:sldId id="581" r:id="rId314"/>
    <p:sldId id="582" r:id="rId315"/>
    <p:sldId id="583" r:id="rId316"/>
    <p:sldId id="584" r:id="rId317"/>
    <p:sldId id="585" r:id="rId318"/>
    <p:sldId id="586" r:id="rId319"/>
    <p:sldId id="587" r:id="rId320"/>
    <p:sldId id="588" r:id="rId321"/>
    <p:sldId id="589" r:id="rId322"/>
    <p:sldId id="590" r:id="rId323"/>
    <p:sldId id="591" r:id="rId324"/>
    <p:sldId id="592" r:id="rId325"/>
    <p:sldId id="593" r:id="rId326"/>
    <p:sldId id="594" r:id="rId327"/>
    <p:sldId id="595" r:id="rId328"/>
    <p:sldId id="596" r:id="rId329"/>
    <p:sldId id="597" r:id="rId330"/>
    <p:sldId id="598" r:id="rId331"/>
    <p:sldId id="599" r:id="rId332"/>
    <p:sldId id="600" r:id="rId333"/>
    <p:sldId id="601" r:id="rId334"/>
    <p:sldId id="602" r:id="rId335"/>
    <p:sldId id="603" r:id="rId336"/>
    <p:sldId id="604" r:id="rId337"/>
    <p:sldId id="605" r:id="rId338"/>
    <p:sldId id="606" r:id="rId339"/>
    <p:sldId id="607" r:id="rId340"/>
    <p:sldId id="608" r:id="rId341"/>
    <p:sldId id="609" r:id="rId342"/>
    <p:sldId id="610" r:id="rId343"/>
    <p:sldId id="611" r:id="rId344"/>
    <p:sldId id="612" r:id="rId345"/>
    <p:sldId id="613" r:id="rId346"/>
    <p:sldId id="614" r:id="rId347"/>
    <p:sldId id="615" r:id="rId348"/>
    <p:sldId id="616" r:id="rId349"/>
    <p:sldId id="617" r:id="rId350"/>
    <p:sldId id="618" r:id="rId351"/>
    <p:sldId id="620" r:id="rId352"/>
    <p:sldId id="416" r:id="rId353"/>
    <p:sldId id="621" r:id="rId354"/>
    <p:sldId id="622" r:id="rId355"/>
    <p:sldId id="623" r:id="rId356"/>
    <p:sldId id="624" r:id="rId357"/>
    <p:sldId id="625" r:id="rId358"/>
    <p:sldId id="626" r:id="rId359"/>
    <p:sldId id="627" r:id="rId360"/>
    <p:sldId id="628" r:id="rId361"/>
    <p:sldId id="629" r:id="rId362"/>
    <p:sldId id="630" r:id="rId363"/>
    <p:sldId id="631" r:id="rId364"/>
    <p:sldId id="632" r:id="rId365"/>
    <p:sldId id="633" r:id="rId366"/>
    <p:sldId id="634" r:id="rId367"/>
    <p:sldId id="635" r:id="rId368"/>
    <p:sldId id="636" r:id="rId369"/>
    <p:sldId id="637" r:id="rId370"/>
    <p:sldId id="638" r:id="rId371"/>
    <p:sldId id="639" r:id="rId372"/>
    <p:sldId id="640" r:id="rId373"/>
    <p:sldId id="641" r:id="rId374"/>
    <p:sldId id="642" r:id="rId375"/>
    <p:sldId id="643" r:id="rId376"/>
    <p:sldId id="644" r:id="rId377"/>
    <p:sldId id="645" r:id="rId378"/>
    <p:sldId id="646" r:id="rId379"/>
    <p:sldId id="647" r:id="rId380"/>
    <p:sldId id="648" r:id="rId381"/>
    <p:sldId id="649" r:id="rId382"/>
    <p:sldId id="650" r:id="rId383"/>
    <p:sldId id="651" r:id="rId384"/>
    <p:sldId id="655" r:id="rId385"/>
    <p:sldId id="653" r:id="rId386"/>
    <p:sldId id="654" r:id="rId387"/>
    <p:sldId id="658" r:id="rId388"/>
    <p:sldId id="657" r:id="rId389"/>
    <p:sldId id="656" r:id="rId390"/>
    <p:sldId id="661" r:id="rId391"/>
    <p:sldId id="659" r:id="rId392"/>
    <p:sldId id="660" r:id="rId393"/>
    <p:sldId id="664" r:id="rId394"/>
    <p:sldId id="662" r:id="rId395"/>
    <p:sldId id="666" r:id="rId396"/>
    <p:sldId id="667" r:id="rId397"/>
    <p:sldId id="665" r:id="rId398"/>
    <p:sldId id="663" r:id="rId399"/>
    <p:sldId id="670" r:id="rId400"/>
    <p:sldId id="668" r:id="rId401"/>
    <p:sldId id="669" r:id="rId402"/>
    <p:sldId id="673" r:id="rId403"/>
    <p:sldId id="671" r:id="rId404"/>
    <p:sldId id="672" r:id="rId405"/>
    <p:sldId id="681" r:id="rId406"/>
    <p:sldId id="674" r:id="rId407"/>
    <p:sldId id="675" r:id="rId408"/>
    <p:sldId id="680" r:id="rId409"/>
    <p:sldId id="677" r:id="rId410"/>
    <p:sldId id="678" r:id="rId411"/>
    <p:sldId id="682" r:id="rId412"/>
    <p:sldId id="687" r:id="rId413"/>
    <p:sldId id="686" r:id="rId414"/>
    <p:sldId id="683" r:id="rId415"/>
    <p:sldId id="688" r:id="rId416"/>
    <p:sldId id="689" r:id="rId417"/>
    <p:sldId id="679" r:id="rId418"/>
    <p:sldId id="690" r:id="rId419"/>
    <p:sldId id="691" r:id="rId420"/>
    <p:sldId id="685" r:id="rId421"/>
    <p:sldId id="693" r:id="rId422"/>
    <p:sldId id="692" r:id="rId423"/>
    <p:sldId id="684" r:id="rId424"/>
    <p:sldId id="694" r:id="rId425"/>
    <p:sldId id="695" r:id="rId426"/>
    <p:sldId id="676" r:id="rId427"/>
    <p:sldId id="696" r:id="rId428"/>
    <p:sldId id="697" r:id="rId429"/>
    <p:sldId id="700" r:id="rId430"/>
    <p:sldId id="698" r:id="rId431"/>
    <p:sldId id="699" r:id="rId432"/>
    <p:sldId id="652" r:id="rId433"/>
    <p:sldId id="701" r:id="rId434"/>
    <p:sldId id="704" r:id="rId435"/>
    <p:sldId id="702" r:id="rId436"/>
    <p:sldId id="728" r:id="rId437"/>
    <p:sldId id="705" r:id="rId438"/>
    <p:sldId id="719" r:id="rId439"/>
    <p:sldId id="735" r:id="rId440"/>
    <p:sldId id="749" r:id="rId441"/>
    <p:sldId id="718" r:id="rId442"/>
    <p:sldId id="734" r:id="rId443"/>
    <p:sldId id="750" r:id="rId444"/>
    <p:sldId id="714" r:id="rId445"/>
    <p:sldId id="733" r:id="rId446"/>
    <p:sldId id="748" r:id="rId447"/>
    <p:sldId id="717" r:id="rId448"/>
    <p:sldId id="732" r:id="rId449"/>
    <p:sldId id="747" r:id="rId450"/>
    <p:sldId id="716" r:id="rId451"/>
    <p:sldId id="731" r:id="rId452"/>
    <p:sldId id="738" r:id="rId453"/>
    <p:sldId id="715" r:id="rId454"/>
    <p:sldId id="730" r:id="rId455"/>
    <p:sldId id="739" r:id="rId456"/>
    <p:sldId id="708" r:id="rId457"/>
    <p:sldId id="729" r:id="rId458"/>
    <p:sldId id="740" r:id="rId459"/>
    <p:sldId id="713" r:id="rId460"/>
    <p:sldId id="727" r:id="rId461"/>
    <p:sldId id="742" r:id="rId462"/>
    <p:sldId id="709" r:id="rId463"/>
    <p:sldId id="726" r:id="rId464"/>
    <p:sldId id="741" r:id="rId465"/>
    <p:sldId id="712" r:id="rId466"/>
    <p:sldId id="725" r:id="rId467"/>
    <p:sldId id="743" r:id="rId468"/>
    <p:sldId id="711" r:id="rId469"/>
    <p:sldId id="724" r:id="rId470"/>
    <p:sldId id="744" r:id="rId471"/>
    <p:sldId id="710" r:id="rId472"/>
    <p:sldId id="723" r:id="rId473"/>
    <p:sldId id="746" r:id="rId474"/>
    <p:sldId id="707" r:id="rId475"/>
    <p:sldId id="722" r:id="rId476"/>
    <p:sldId id="745" r:id="rId477"/>
    <p:sldId id="706" r:id="rId478"/>
    <p:sldId id="721" r:id="rId479"/>
    <p:sldId id="737" r:id="rId480"/>
    <p:sldId id="720" r:id="rId481"/>
    <p:sldId id="751" r:id="rId482"/>
    <p:sldId id="736" r:id="rId483"/>
    <p:sldId id="752" r:id="rId484"/>
    <p:sldId id="753" r:id="rId485"/>
    <p:sldId id="754" r:id="rId486"/>
    <p:sldId id="767" r:id="rId487"/>
    <p:sldId id="781" r:id="rId488"/>
    <p:sldId id="780" r:id="rId489"/>
    <p:sldId id="762" r:id="rId490"/>
    <p:sldId id="782" r:id="rId491"/>
    <p:sldId id="779" r:id="rId492"/>
    <p:sldId id="766" r:id="rId493"/>
    <p:sldId id="783" r:id="rId494"/>
    <p:sldId id="778" r:id="rId495"/>
    <p:sldId id="765" r:id="rId496"/>
    <p:sldId id="784" r:id="rId497"/>
    <p:sldId id="777" r:id="rId498"/>
    <p:sldId id="764" r:id="rId499"/>
    <p:sldId id="785" r:id="rId500"/>
    <p:sldId id="776" r:id="rId501"/>
    <p:sldId id="763" r:id="rId502"/>
    <p:sldId id="786" r:id="rId503"/>
    <p:sldId id="775" r:id="rId504"/>
    <p:sldId id="761" r:id="rId505"/>
    <p:sldId id="787" r:id="rId506"/>
    <p:sldId id="774" r:id="rId507"/>
    <p:sldId id="756" r:id="rId508"/>
    <p:sldId id="788" r:id="rId509"/>
    <p:sldId id="773" r:id="rId510"/>
    <p:sldId id="760" r:id="rId511"/>
    <p:sldId id="789" r:id="rId512"/>
    <p:sldId id="772" r:id="rId513"/>
    <p:sldId id="759" r:id="rId514"/>
    <p:sldId id="790" r:id="rId515"/>
    <p:sldId id="771" r:id="rId516"/>
    <p:sldId id="758" r:id="rId517"/>
    <p:sldId id="791" r:id="rId518"/>
    <p:sldId id="770" r:id="rId519"/>
    <p:sldId id="757" r:id="rId520"/>
    <p:sldId id="792" r:id="rId521"/>
    <p:sldId id="769" r:id="rId522"/>
    <p:sldId id="755" r:id="rId523"/>
    <p:sldId id="793" r:id="rId524"/>
    <p:sldId id="768" r:id="rId525"/>
    <p:sldId id="492" r:id="rId5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4" autoAdjust="0"/>
    <p:restoredTop sz="94660"/>
  </p:normalViewPr>
  <p:slideViewPr>
    <p:cSldViewPr snapToGrid="0">
      <p:cViewPr varScale="1">
        <p:scale>
          <a:sx n="43" d="100"/>
          <a:sy n="43" d="100"/>
        </p:scale>
        <p:origin x="62" y="1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324" Type="http://schemas.openxmlformats.org/officeDocument/2006/relationships/slide" Target="slides/slide323.xml"/><Relationship Id="rId170" Type="http://schemas.openxmlformats.org/officeDocument/2006/relationships/slide" Target="slides/slide169.xml"/><Relationship Id="rId268" Type="http://schemas.openxmlformats.org/officeDocument/2006/relationships/slide" Target="slides/slide267.xml"/><Relationship Id="rId475" Type="http://schemas.openxmlformats.org/officeDocument/2006/relationships/slide" Target="slides/slide474.xml"/><Relationship Id="rId32" Type="http://schemas.openxmlformats.org/officeDocument/2006/relationships/slide" Target="slides/slide31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444" Type="http://schemas.openxmlformats.org/officeDocument/2006/relationships/slide" Target="slides/slide443.xml"/><Relationship Id="rId486" Type="http://schemas.openxmlformats.org/officeDocument/2006/relationships/slide" Target="slides/slide485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slide" Target="slides/slide345.xml"/><Relationship Id="rId388" Type="http://schemas.openxmlformats.org/officeDocument/2006/relationships/slide" Target="slides/slide387.xml"/><Relationship Id="rId511" Type="http://schemas.openxmlformats.org/officeDocument/2006/relationships/slide" Target="slides/slide510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455" Type="http://schemas.openxmlformats.org/officeDocument/2006/relationships/slide" Target="slides/slide454.xml"/><Relationship Id="rId497" Type="http://schemas.openxmlformats.org/officeDocument/2006/relationships/slide" Target="slides/slide496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357" Type="http://schemas.openxmlformats.org/officeDocument/2006/relationships/slide" Target="slides/slide356.xml"/><Relationship Id="rId522" Type="http://schemas.openxmlformats.org/officeDocument/2006/relationships/slide" Target="slides/slide521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399" Type="http://schemas.openxmlformats.org/officeDocument/2006/relationships/slide" Target="slides/slide398.xml"/><Relationship Id="rId259" Type="http://schemas.openxmlformats.org/officeDocument/2006/relationships/slide" Target="slides/slide258.xml"/><Relationship Id="rId424" Type="http://schemas.openxmlformats.org/officeDocument/2006/relationships/slide" Target="slides/slide423.xml"/><Relationship Id="rId466" Type="http://schemas.openxmlformats.org/officeDocument/2006/relationships/slide" Target="slides/slide46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368" Type="http://schemas.openxmlformats.org/officeDocument/2006/relationships/slide" Target="slides/slide367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435" Type="http://schemas.openxmlformats.org/officeDocument/2006/relationships/slide" Target="slides/slide434.xml"/><Relationship Id="rId477" Type="http://schemas.openxmlformats.org/officeDocument/2006/relationships/slide" Target="slides/slide476.xml"/><Relationship Id="rId281" Type="http://schemas.openxmlformats.org/officeDocument/2006/relationships/slide" Target="slides/slide280.xml"/><Relationship Id="rId337" Type="http://schemas.openxmlformats.org/officeDocument/2006/relationships/slide" Target="slides/slide336.xml"/><Relationship Id="rId502" Type="http://schemas.openxmlformats.org/officeDocument/2006/relationships/slide" Target="slides/slide501.xml"/><Relationship Id="rId34" Type="http://schemas.openxmlformats.org/officeDocument/2006/relationships/slide" Target="slides/slide33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83" Type="http://schemas.openxmlformats.org/officeDocument/2006/relationships/slide" Target="slides/slide182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446" Type="http://schemas.openxmlformats.org/officeDocument/2006/relationships/slide" Target="slides/slide445.xml"/><Relationship Id="rId250" Type="http://schemas.openxmlformats.org/officeDocument/2006/relationships/slide" Target="slides/slide249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488" Type="http://schemas.openxmlformats.org/officeDocument/2006/relationships/slide" Target="slides/slide487.xml"/><Relationship Id="rId45" Type="http://schemas.openxmlformats.org/officeDocument/2006/relationships/slide" Target="slides/slide44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348" Type="http://schemas.openxmlformats.org/officeDocument/2006/relationships/slide" Target="slides/slide347.xml"/><Relationship Id="rId513" Type="http://schemas.openxmlformats.org/officeDocument/2006/relationships/slide" Target="slides/slide512.xml"/><Relationship Id="rId152" Type="http://schemas.openxmlformats.org/officeDocument/2006/relationships/slide" Target="slides/slide151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415" Type="http://schemas.openxmlformats.org/officeDocument/2006/relationships/slide" Target="slides/slide414.xml"/><Relationship Id="rId457" Type="http://schemas.openxmlformats.org/officeDocument/2006/relationships/slide" Target="slides/slide456.xml"/><Relationship Id="rId261" Type="http://schemas.openxmlformats.org/officeDocument/2006/relationships/slide" Target="slides/slide260.xml"/><Relationship Id="rId499" Type="http://schemas.openxmlformats.org/officeDocument/2006/relationships/slide" Target="slides/slide498.xml"/><Relationship Id="rId14" Type="http://schemas.openxmlformats.org/officeDocument/2006/relationships/slide" Target="slides/slide13.xml"/><Relationship Id="rId56" Type="http://schemas.openxmlformats.org/officeDocument/2006/relationships/slide" Target="slides/slide55.xml"/><Relationship Id="rId317" Type="http://schemas.openxmlformats.org/officeDocument/2006/relationships/slide" Target="slides/slide316.xml"/><Relationship Id="rId359" Type="http://schemas.openxmlformats.org/officeDocument/2006/relationships/slide" Target="slides/slide358.xml"/><Relationship Id="rId524" Type="http://schemas.openxmlformats.org/officeDocument/2006/relationships/slide" Target="slides/slide523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63" Type="http://schemas.openxmlformats.org/officeDocument/2006/relationships/slide" Target="slides/slide162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426" Type="http://schemas.openxmlformats.org/officeDocument/2006/relationships/slide" Target="slides/slide425.xml"/><Relationship Id="rId230" Type="http://schemas.openxmlformats.org/officeDocument/2006/relationships/slide" Target="slides/slide229.xml"/><Relationship Id="rId468" Type="http://schemas.openxmlformats.org/officeDocument/2006/relationships/slide" Target="slides/slide467.xml"/><Relationship Id="rId25" Type="http://schemas.openxmlformats.org/officeDocument/2006/relationships/slide" Target="slides/slide24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328" Type="http://schemas.openxmlformats.org/officeDocument/2006/relationships/slide" Target="slides/slide327.xml"/><Relationship Id="rId132" Type="http://schemas.openxmlformats.org/officeDocument/2006/relationships/slide" Target="slides/slide131.xml"/><Relationship Id="rId174" Type="http://schemas.openxmlformats.org/officeDocument/2006/relationships/slide" Target="slides/slide173.xml"/><Relationship Id="rId381" Type="http://schemas.openxmlformats.org/officeDocument/2006/relationships/slide" Target="slides/slide380.xml"/><Relationship Id="rId241" Type="http://schemas.openxmlformats.org/officeDocument/2006/relationships/slide" Target="slides/slide240.xml"/><Relationship Id="rId437" Type="http://schemas.openxmlformats.org/officeDocument/2006/relationships/slide" Target="slides/slide436.xml"/><Relationship Id="rId479" Type="http://schemas.openxmlformats.org/officeDocument/2006/relationships/slide" Target="slides/slide478.xml"/><Relationship Id="rId36" Type="http://schemas.openxmlformats.org/officeDocument/2006/relationships/slide" Target="slides/slide35.xml"/><Relationship Id="rId283" Type="http://schemas.openxmlformats.org/officeDocument/2006/relationships/slide" Target="slides/slide282.xml"/><Relationship Id="rId339" Type="http://schemas.openxmlformats.org/officeDocument/2006/relationships/slide" Target="slides/slide338.xml"/><Relationship Id="rId490" Type="http://schemas.openxmlformats.org/officeDocument/2006/relationships/slide" Target="slides/slide489.xml"/><Relationship Id="rId504" Type="http://schemas.openxmlformats.org/officeDocument/2006/relationships/slide" Target="slides/slide503.xml"/><Relationship Id="rId78" Type="http://schemas.openxmlformats.org/officeDocument/2006/relationships/slide" Target="slides/slide77.xml"/><Relationship Id="rId101" Type="http://schemas.openxmlformats.org/officeDocument/2006/relationships/slide" Target="slides/slide100.xml"/><Relationship Id="rId143" Type="http://schemas.openxmlformats.org/officeDocument/2006/relationships/slide" Target="slides/slide142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448" Type="http://schemas.openxmlformats.org/officeDocument/2006/relationships/slide" Target="slides/slide447.xml"/><Relationship Id="rId252" Type="http://schemas.openxmlformats.org/officeDocument/2006/relationships/slide" Target="slides/slide251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515" Type="http://schemas.openxmlformats.org/officeDocument/2006/relationships/slide" Target="slides/slide514.xml"/><Relationship Id="rId47" Type="http://schemas.openxmlformats.org/officeDocument/2006/relationships/slide" Target="slides/slide46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54" Type="http://schemas.openxmlformats.org/officeDocument/2006/relationships/slide" Target="slides/slide153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417" Type="http://schemas.openxmlformats.org/officeDocument/2006/relationships/slide" Target="slides/slide416.xml"/><Relationship Id="rId459" Type="http://schemas.openxmlformats.org/officeDocument/2006/relationships/slide" Target="slides/slide458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63" Type="http://schemas.openxmlformats.org/officeDocument/2006/relationships/slide" Target="slides/slide262.xml"/><Relationship Id="rId319" Type="http://schemas.openxmlformats.org/officeDocument/2006/relationships/slide" Target="slides/slide318.xml"/><Relationship Id="rId470" Type="http://schemas.openxmlformats.org/officeDocument/2006/relationships/slide" Target="slides/slide469.xml"/><Relationship Id="rId526" Type="http://schemas.openxmlformats.org/officeDocument/2006/relationships/slide" Target="slides/slide525.xml"/><Relationship Id="rId58" Type="http://schemas.openxmlformats.org/officeDocument/2006/relationships/slide" Target="slides/slide57.xml"/><Relationship Id="rId123" Type="http://schemas.openxmlformats.org/officeDocument/2006/relationships/slide" Target="slides/slide122.xml"/><Relationship Id="rId330" Type="http://schemas.openxmlformats.org/officeDocument/2006/relationships/slide" Target="slides/slide329.xml"/><Relationship Id="rId165" Type="http://schemas.openxmlformats.org/officeDocument/2006/relationships/slide" Target="slides/slide164.xml"/><Relationship Id="rId372" Type="http://schemas.openxmlformats.org/officeDocument/2006/relationships/slide" Target="slides/slide371.xml"/><Relationship Id="rId428" Type="http://schemas.openxmlformats.org/officeDocument/2006/relationships/slide" Target="slides/slide427.xml"/><Relationship Id="rId232" Type="http://schemas.openxmlformats.org/officeDocument/2006/relationships/slide" Target="slides/slide231.xml"/><Relationship Id="rId274" Type="http://schemas.openxmlformats.org/officeDocument/2006/relationships/slide" Target="slides/slide273.xml"/><Relationship Id="rId481" Type="http://schemas.openxmlformats.org/officeDocument/2006/relationships/slide" Target="slides/slide480.xml"/><Relationship Id="rId27" Type="http://schemas.openxmlformats.org/officeDocument/2006/relationships/slide" Target="slides/slide26.xml"/><Relationship Id="rId69" Type="http://schemas.openxmlformats.org/officeDocument/2006/relationships/slide" Target="slides/slide68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76" Type="http://schemas.openxmlformats.org/officeDocument/2006/relationships/slide" Target="slides/slide175.xml"/><Relationship Id="rId341" Type="http://schemas.openxmlformats.org/officeDocument/2006/relationships/slide" Target="slides/slide340.xml"/><Relationship Id="rId383" Type="http://schemas.openxmlformats.org/officeDocument/2006/relationships/slide" Target="slides/slide382.xml"/><Relationship Id="rId439" Type="http://schemas.openxmlformats.org/officeDocument/2006/relationships/slide" Target="slides/slide438.xml"/><Relationship Id="rId201" Type="http://schemas.openxmlformats.org/officeDocument/2006/relationships/slide" Target="slides/slide200.xml"/><Relationship Id="rId243" Type="http://schemas.openxmlformats.org/officeDocument/2006/relationships/slide" Target="slides/slide242.xml"/><Relationship Id="rId285" Type="http://schemas.openxmlformats.org/officeDocument/2006/relationships/slide" Target="slides/slide284.xml"/><Relationship Id="rId450" Type="http://schemas.openxmlformats.org/officeDocument/2006/relationships/slide" Target="slides/slide449.xml"/><Relationship Id="rId506" Type="http://schemas.openxmlformats.org/officeDocument/2006/relationships/slide" Target="slides/slide505.xml"/><Relationship Id="rId38" Type="http://schemas.openxmlformats.org/officeDocument/2006/relationships/slide" Target="slides/slide37.xml"/><Relationship Id="rId103" Type="http://schemas.openxmlformats.org/officeDocument/2006/relationships/slide" Target="slides/slide102.xml"/><Relationship Id="rId310" Type="http://schemas.openxmlformats.org/officeDocument/2006/relationships/slide" Target="slides/slide309.xml"/><Relationship Id="rId492" Type="http://schemas.openxmlformats.org/officeDocument/2006/relationships/slide" Target="slides/slide491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87" Type="http://schemas.openxmlformats.org/officeDocument/2006/relationships/slide" Target="slides/slide186.xml"/><Relationship Id="rId352" Type="http://schemas.openxmlformats.org/officeDocument/2006/relationships/slide" Target="slides/slide351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212" Type="http://schemas.openxmlformats.org/officeDocument/2006/relationships/slide" Target="slides/slide211.xml"/><Relationship Id="rId254" Type="http://schemas.openxmlformats.org/officeDocument/2006/relationships/slide" Target="slides/slide253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96" Type="http://schemas.openxmlformats.org/officeDocument/2006/relationships/slide" Target="slides/slide295.xml"/><Relationship Id="rId461" Type="http://schemas.openxmlformats.org/officeDocument/2006/relationships/slide" Target="slides/slide460.xml"/><Relationship Id="rId517" Type="http://schemas.openxmlformats.org/officeDocument/2006/relationships/slide" Target="slides/slide516.xml"/><Relationship Id="rId60" Type="http://schemas.openxmlformats.org/officeDocument/2006/relationships/slide" Target="slides/slide59.xml"/><Relationship Id="rId156" Type="http://schemas.openxmlformats.org/officeDocument/2006/relationships/slide" Target="slides/slide155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63" Type="http://schemas.openxmlformats.org/officeDocument/2006/relationships/slide" Target="slides/slide362.xml"/><Relationship Id="rId419" Type="http://schemas.openxmlformats.org/officeDocument/2006/relationships/slide" Target="slides/slide418.xml"/><Relationship Id="rId223" Type="http://schemas.openxmlformats.org/officeDocument/2006/relationships/slide" Target="slides/slide222.xml"/><Relationship Id="rId430" Type="http://schemas.openxmlformats.org/officeDocument/2006/relationships/slide" Target="slides/slide429.xml"/><Relationship Id="rId18" Type="http://schemas.openxmlformats.org/officeDocument/2006/relationships/slide" Target="slides/slide17.xml"/><Relationship Id="rId265" Type="http://schemas.openxmlformats.org/officeDocument/2006/relationships/slide" Target="slides/slide264.xml"/><Relationship Id="rId472" Type="http://schemas.openxmlformats.org/officeDocument/2006/relationships/slide" Target="slides/slide471.xml"/><Relationship Id="rId528" Type="http://schemas.openxmlformats.org/officeDocument/2006/relationships/viewProps" Target="viewProps.xml"/><Relationship Id="rId125" Type="http://schemas.openxmlformats.org/officeDocument/2006/relationships/slide" Target="slides/slide124.xml"/><Relationship Id="rId167" Type="http://schemas.openxmlformats.org/officeDocument/2006/relationships/slide" Target="slides/slide166.xml"/><Relationship Id="rId332" Type="http://schemas.openxmlformats.org/officeDocument/2006/relationships/slide" Target="slides/slide331.xml"/><Relationship Id="rId374" Type="http://schemas.openxmlformats.org/officeDocument/2006/relationships/slide" Target="slides/slide373.xml"/><Relationship Id="rId71" Type="http://schemas.openxmlformats.org/officeDocument/2006/relationships/slide" Target="slides/slide70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76" Type="http://schemas.openxmlformats.org/officeDocument/2006/relationships/slide" Target="slides/slide275.xml"/><Relationship Id="rId441" Type="http://schemas.openxmlformats.org/officeDocument/2006/relationships/slide" Target="slides/slide440.xml"/><Relationship Id="rId483" Type="http://schemas.openxmlformats.org/officeDocument/2006/relationships/slide" Target="slides/slide482.xml"/><Relationship Id="rId40" Type="http://schemas.openxmlformats.org/officeDocument/2006/relationships/slide" Target="slides/slide39.xml"/><Relationship Id="rId136" Type="http://schemas.openxmlformats.org/officeDocument/2006/relationships/slide" Target="slides/slide135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43" Type="http://schemas.openxmlformats.org/officeDocument/2006/relationships/slide" Target="slides/slide342.xml"/><Relationship Id="rId82" Type="http://schemas.openxmlformats.org/officeDocument/2006/relationships/slide" Target="slides/slide81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245" Type="http://schemas.openxmlformats.org/officeDocument/2006/relationships/slide" Target="slides/slide244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452" Type="http://schemas.openxmlformats.org/officeDocument/2006/relationships/slide" Target="slides/slide451.xml"/><Relationship Id="rId494" Type="http://schemas.openxmlformats.org/officeDocument/2006/relationships/slide" Target="slides/slide493.xml"/><Relationship Id="rId508" Type="http://schemas.openxmlformats.org/officeDocument/2006/relationships/slide" Target="slides/slide507.xml"/><Relationship Id="rId105" Type="http://schemas.openxmlformats.org/officeDocument/2006/relationships/slide" Target="slides/slide104.xml"/><Relationship Id="rId147" Type="http://schemas.openxmlformats.org/officeDocument/2006/relationships/slide" Target="slides/slide146.xml"/><Relationship Id="rId312" Type="http://schemas.openxmlformats.org/officeDocument/2006/relationships/slide" Target="slides/slide311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96" Type="http://schemas.openxmlformats.org/officeDocument/2006/relationships/slide" Target="slides/slide395.xml"/><Relationship Id="rId214" Type="http://schemas.openxmlformats.org/officeDocument/2006/relationships/slide" Target="slides/slide213.xml"/><Relationship Id="rId256" Type="http://schemas.openxmlformats.org/officeDocument/2006/relationships/slide" Target="slides/slide255.xml"/><Relationship Id="rId298" Type="http://schemas.openxmlformats.org/officeDocument/2006/relationships/slide" Target="slides/slide297.xml"/><Relationship Id="rId421" Type="http://schemas.openxmlformats.org/officeDocument/2006/relationships/slide" Target="slides/slide420.xml"/><Relationship Id="rId463" Type="http://schemas.openxmlformats.org/officeDocument/2006/relationships/slide" Target="slides/slide462.xml"/><Relationship Id="rId519" Type="http://schemas.openxmlformats.org/officeDocument/2006/relationships/slide" Target="slides/slide518.xml"/><Relationship Id="rId116" Type="http://schemas.openxmlformats.org/officeDocument/2006/relationships/slide" Target="slides/slide115.xml"/><Relationship Id="rId158" Type="http://schemas.openxmlformats.org/officeDocument/2006/relationships/slide" Target="slides/slide157.xml"/><Relationship Id="rId323" Type="http://schemas.openxmlformats.org/officeDocument/2006/relationships/slide" Target="slides/slide322.xml"/><Relationship Id="rId530" Type="http://schemas.openxmlformats.org/officeDocument/2006/relationships/tableStyles" Target="tableStyles.xml"/><Relationship Id="rId20" Type="http://schemas.openxmlformats.org/officeDocument/2006/relationships/slide" Target="slides/slide19.xml"/><Relationship Id="rId62" Type="http://schemas.openxmlformats.org/officeDocument/2006/relationships/slide" Target="slides/slide61.xml"/><Relationship Id="rId365" Type="http://schemas.openxmlformats.org/officeDocument/2006/relationships/slide" Target="slides/slide364.xml"/><Relationship Id="rId225" Type="http://schemas.openxmlformats.org/officeDocument/2006/relationships/slide" Target="slides/slide224.xml"/><Relationship Id="rId267" Type="http://schemas.openxmlformats.org/officeDocument/2006/relationships/slide" Target="slides/slide266.xml"/><Relationship Id="rId432" Type="http://schemas.openxmlformats.org/officeDocument/2006/relationships/slide" Target="slides/slide431.xml"/><Relationship Id="rId474" Type="http://schemas.openxmlformats.org/officeDocument/2006/relationships/slide" Target="slides/slide473.xml"/><Relationship Id="rId127" Type="http://schemas.openxmlformats.org/officeDocument/2006/relationships/slide" Target="slides/slide126.xml"/><Relationship Id="rId31" Type="http://schemas.openxmlformats.org/officeDocument/2006/relationships/slide" Target="slides/slide30.xml"/><Relationship Id="rId73" Type="http://schemas.openxmlformats.org/officeDocument/2006/relationships/slide" Target="slides/slide72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76" Type="http://schemas.openxmlformats.org/officeDocument/2006/relationships/slide" Target="slides/slide375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36" Type="http://schemas.openxmlformats.org/officeDocument/2006/relationships/slide" Target="slides/slide235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43" Type="http://schemas.openxmlformats.org/officeDocument/2006/relationships/slide" Target="slides/slide442.xml"/><Relationship Id="rId303" Type="http://schemas.openxmlformats.org/officeDocument/2006/relationships/slide" Target="slides/slide302.xml"/><Relationship Id="rId485" Type="http://schemas.openxmlformats.org/officeDocument/2006/relationships/slide" Target="slides/slide484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510" Type="http://schemas.openxmlformats.org/officeDocument/2006/relationships/slide" Target="slides/slide50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454" Type="http://schemas.openxmlformats.org/officeDocument/2006/relationships/slide" Target="slides/slide453.xml"/><Relationship Id="rId496" Type="http://schemas.openxmlformats.org/officeDocument/2006/relationships/slide" Target="slides/slide495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521" Type="http://schemas.openxmlformats.org/officeDocument/2006/relationships/slide" Target="slides/slide520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slide" Target="slides/slide422.xml"/><Relationship Id="rId258" Type="http://schemas.openxmlformats.org/officeDocument/2006/relationships/slide" Target="slides/slide257.xml"/><Relationship Id="rId465" Type="http://schemas.openxmlformats.org/officeDocument/2006/relationships/slide" Target="slides/slide464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slide" Target="slides/slide366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434" Type="http://schemas.openxmlformats.org/officeDocument/2006/relationships/slide" Target="slides/slide433.xml"/><Relationship Id="rId476" Type="http://schemas.openxmlformats.org/officeDocument/2006/relationships/slide" Target="slides/slide475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501" Type="http://schemas.openxmlformats.org/officeDocument/2006/relationships/slide" Target="slides/slide500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378" Type="http://schemas.openxmlformats.org/officeDocument/2006/relationships/slide" Target="slides/slide377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445" Type="http://schemas.openxmlformats.org/officeDocument/2006/relationships/slide" Target="slides/slide444.xml"/><Relationship Id="rId487" Type="http://schemas.openxmlformats.org/officeDocument/2006/relationships/slide" Target="slides/slide486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slide" Target="slides/slide346.xml"/><Relationship Id="rId512" Type="http://schemas.openxmlformats.org/officeDocument/2006/relationships/slide" Target="slides/slide511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389" Type="http://schemas.openxmlformats.org/officeDocument/2006/relationships/slide" Target="slides/slide388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456" Type="http://schemas.openxmlformats.org/officeDocument/2006/relationships/slide" Target="slides/slide455.xml"/><Relationship Id="rId498" Type="http://schemas.openxmlformats.org/officeDocument/2006/relationships/slide" Target="slides/slide497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23" Type="http://schemas.openxmlformats.org/officeDocument/2006/relationships/slide" Target="slides/slide522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358" Type="http://schemas.openxmlformats.org/officeDocument/2006/relationships/slide" Target="slides/slide357.xml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425" Type="http://schemas.openxmlformats.org/officeDocument/2006/relationships/slide" Target="slides/slide424.xml"/><Relationship Id="rId467" Type="http://schemas.openxmlformats.org/officeDocument/2006/relationships/slide" Target="slides/slide466.xml"/><Relationship Id="rId271" Type="http://schemas.openxmlformats.org/officeDocument/2006/relationships/slide" Target="slides/slide270.xml"/><Relationship Id="rId24" Type="http://schemas.openxmlformats.org/officeDocument/2006/relationships/slide" Target="slides/slide23.xml"/><Relationship Id="rId66" Type="http://schemas.openxmlformats.org/officeDocument/2006/relationships/slide" Target="slides/slide65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69" Type="http://schemas.openxmlformats.org/officeDocument/2006/relationships/slide" Target="slides/slide368.xml"/><Relationship Id="rId173" Type="http://schemas.openxmlformats.org/officeDocument/2006/relationships/slide" Target="slides/slide172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36" Type="http://schemas.openxmlformats.org/officeDocument/2006/relationships/slide" Target="slides/slide435.xml"/><Relationship Id="rId240" Type="http://schemas.openxmlformats.org/officeDocument/2006/relationships/slide" Target="slides/slide239.xml"/><Relationship Id="rId478" Type="http://schemas.openxmlformats.org/officeDocument/2006/relationships/slide" Target="slides/slide477.xml"/><Relationship Id="rId35" Type="http://schemas.openxmlformats.org/officeDocument/2006/relationships/slide" Target="slides/slide34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38" Type="http://schemas.openxmlformats.org/officeDocument/2006/relationships/slide" Target="slides/slide337.xml"/><Relationship Id="rId503" Type="http://schemas.openxmlformats.org/officeDocument/2006/relationships/slide" Target="slides/slide502.xml"/><Relationship Id="rId8" Type="http://schemas.openxmlformats.org/officeDocument/2006/relationships/slide" Target="slides/slide7.xml"/><Relationship Id="rId142" Type="http://schemas.openxmlformats.org/officeDocument/2006/relationships/slide" Target="slides/slide141.xml"/><Relationship Id="rId184" Type="http://schemas.openxmlformats.org/officeDocument/2006/relationships/slide" Target="slides/slide183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447" Type="http://schemas.openxmlformats.org/officeDocument/2006/relationships/slide" Target="slides/slide446.xml"/><Relationship Id="rId251" Type="http://schemas.openxmlformats.org/officeDocument/2006/relationships/slide" Target="slides/slide250.xml"/><Relationship Id="rId489" Type="http://schemas.openxmlformats.org/officeDocument/2006/relationships/slide" Target="slides/slide488.xml"/><Relationship Id="rId46" Type="http://schemas.openxmlformats.org/officeDocument/2006/relationships/slide" Target="slides/slide45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49" Type="http://schemas.openxmlformats.org/officeDocument/2006/relationships/slide" Target="slides/slide348.xml"/><Relationship Id="rId514" Type="http://schemas.openxmlformats.org/officeDocument/2006/relationships/slide" Target="slides/slide513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3" Type="http://schemas.openxmlformats.org/officeDocument/2006/relationships/slide" Target="slides/slide152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458" Type="http://schemas.openxmlformats.org/officeDocument/2006/relationships/slide" Target="slides/slide457.xml"/><Relationship Id="rId15" Type="http://schemas.openxmlformats.org/officeDocument/2006/relationships/slide" Target="slides/slide14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318" Type="http://schemas.openxmlformats.org/officeDocument/2006/relationships/slide" Target="slides/slide317.xml"/><Relationship Id="rId525" Type="http://schemas.openxmlformats.org/officeDocument/2006/relationships/slide" Target="slides/slide524.xml"/><Relationship Id="rId99" Type="http://schemas.openxmlformats.org/officeDocument/2006/relationships/slide" Target="slides/slide98.xml"/><Relationship Id="rId122" Type="http://schemas.openxmlformats.org/officeDocument/2006/relationships/slide" Target="slides/slide121.xml"/><Relationship Id="rId164" Type="http://schemas.openxmlformats.org/officeDocument/2006/relationships/slide" Target="slides/slide163.xml"/><Relationship Id="rId371" Type="http://schemas.openxmlformats.org/officeDocument/2006/relationships/slide" Target="slides/slide370.xml"/><Relationship Id="rId427" Type="http://schemas.openxmlformats.org/officeDocument/2006/relationships/slide" Target="slides/slide426.xml"/><Relationship Id="rId469" Type="http://schemas.openxmlformats.org/officeDocument/2006/relationships/slide" Target="slides/slide468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73" Type="http://schemas.openxmlformats.org/officeDocument/2006/relationships/slide" Target="slides/slide272.xml"/><Relationship Id="rId329" Type="http://schemas.openxmlformats.org/officeDocument/2006/relationships/slide" Target="slides/slide328.xml"/><Relationship Id="rId480" Type="http://schemas.openxmlformats.org/officeDocument/2006/relationships/slide" Target="slides/slide479.xml"/><Relationship Id="rId68" Type="http://schemas.openxmlformats.org/officeDocument/2006/relationships/slide" Target="slides/slide67.xml"/><Relationship Id="rId133" Type="http://schemas.openxmlformats.org/officeDocument/2006/relationships/slide" Target="slides/slide132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38" Type="http://schemas.openxmlformats.org/officeDocument/2006/relationships/slide" Target="slides/slide437.xml"/><Relationship Id="rId242" Type="http://schemas.openxmlformats.org/officeDocument/2006/relationships/slide" Target="slides/slide241.xml"/><Relationship Id="rId284" Type="http://schemas.openxmlformats.org/officeDocument/2006/relationships/slide" Target="slides/slide283.xml"/><Relationship Id="rId491" Type="http://schemas.openxmlformats.org/officeDocument/2006/relationships/slide" Target="slides/slide490.xml"/><Relationship Id="rId505" Type="http://schemas.openxmlformats.org/officeDocument/2006/relationships/slide" Target="slides/slide504.xml"/><Relationship Id="rId37" Type="http://schemas.openxmlformats.org/officeDocument/2006/relationships/slide" Target="slides/slide36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449" Type="http://schemas.openxmlformats.org/officeDocument/2006/relationships/slide" Target="slides/slide448.xml"/><Relationship Id="rId211" Type="http://schemas.openxmlformats.org/officeDocument/2006/relationships/slide" Target="slides/slide210.xml"/><Relationship Id="rId253" Type="http://schemas.openxmlformats.org/officeDocument/2006/relationships/slide" Target="slides/slide252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460" Type="http://schemas.openxmlformats.org/officeDocument/2006/relationships/slide" Target="slides/slide459.xml"/><Relationship Id="rId516" Type="http://schemas.openxmlformats.org/officeDocument/2006/relationships/slide" Target="slides/slide515.xml"/><Relationship Id="rId48" Type="http://schemas.openxmlformats.org/officeDocument/2006/relationships/slide" Target="slides/slide47.xml"/><Relationship Id="rId113" Type="http://schemas.openxmlformats.org/officeDocument/2006/relationships/slide" Target="slides/slide112.xml"/><Relationship Id="rId320" Type="http://schemas.openxmlformats.org/officeDocument/2006/relationships/slide" Target="slides/slide319.xml"/><Relationship Id="rId155" Type="http://schemas.openxmlformats.org/officeDocument/2006/relationships/slide" Target="slides/slide154.xml"/><Relationship Id="rId197" Type="http://schemas.openxmlformats.org/officeDocument/2006/relationships/slide" Target="slides/slide196.xml"/><Relationship Id="rId362" Type="http://schemas.openxmlformats.org/officeDocument/2006/relationships/slide" Target="slides/slide361.xml"/><Relationship Id="rId418" Type="http://schemas.openxmlformats.org/officeDocument/2006/relationships/slide" Target="slides/slide417.xml"/><Relationship Id="rId222" Type="http://schemas.openxmlformats.org/officeDocument/2006/relationships/slide" Target="slides/slide221.xml"/><Relationship Id="rId264" Type="http://schemas.openxmlformats.org/officeDocument/2006/relationships/slide" Target="slides/slide263.xml"/><Relationship Id="rId471" Type="http://schemas.openxmlformats.org/officeDocument/2006/relationships/slide" Target="slides/slide470.xml"/><Relationship Id="rId17" Type="http://schemas.openxmlformats.org/officeDocument/2006/relationships/slide" Target="slides/slide16.xml"/><Relationship Id="rId59" Type="http://schemas.openxmlformats.org/officeDocument/2006/relationships/slide" Target="slides/slide58.xml"/><Relationship Id="rId124" Type="http://schemas.openxmlformats.org/officeDocument/2006/relationships/slide" Target="slides/slide123.xml"/><Relationship Id="rId527" Type="http://schemas.openxmlformats.org/officeDocument/2006/relationships/presProps" Target="presProps.xml"/><Relationship Id="rId70" Type="http://schemas.openxmlformats.org/officeDocument/2006/relationships/slide" Target="slides/slide69.xml"/><Relationship Id="rId166" Type="http://schemas.openxmlformats.org/officeDocument/2006/relationships/slide" Target="slides/slide165.xml"/><Relationship Id="rId331" Type="http://schemas.openxmlformats.org/officeDocument/2006/relationships/slide" Target="slides/slide330.xml"/><Relationship Id="rId373" Type="http://schemas.openxmlformats.org/officeDocument/2006/relationships/slide" Target="slides/slide372.xml"/><Relationship Id="rId429" Type="http://schemas.openxmlformats.org/officeDocument/2006/relationships/slide" Target="slides/slide428.xml"/><Relationship Id="rId1" Type="http://schemas.openxmlformats.org/officeDocument/2006/relationships/slideMaster" Target="slideMasters/slideMaster1.xml"/><Relationship Id="rId233" Type="http://schemas.openxmlformats.org/officeDocument/2006/relationships/slide" Target="slides/slide232.xml"/><Relationship Id="rId440" Type="http://schemas.openxmlformats.org/officeDocument/2006/relationships/slide" Target="slides/slide439.xml"/><Relationship Id="rId28" Type="http://schemas.openxmlformats.org/officeDocument/2006/relationships/slide" Target="slides/slide27.xml"/><Relationship Id="rId275" Type="http://schemas.openxmlformats.org/officeDocument/2006/relationships/slide" Target="slides/slide274.xml"/><Relationship Id="rId300" Type="http://schemas.openxmlformats.org/officeDocument/2006/relationships/slide" Target="slides/slide299.xml"/><Relationship Id="rId482" Type="http://schemas.openxmlformats.org/officeDocument/2006/relationships/slide" Target="slides/slide481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77" Type="http://schemas.openxmlformats.org/officeDocument/2006/relationships/slide" Target="slides/slide176.xml"/><Relationship Id="rId342" Type="http://schemas.openxmlformats.org/officeDocument/2006/relationships/slide" Target="slides/slide341.xml"/><Relationship Id="rId384" Type="http://schemas.openxmlformats.org/officeDocument/2006/relationships/slide" Target="slides/slide383.xml"/><Relationship Id="rId202" Type="http://schemas.openxmlformats.org/officeDocument/2006/relationships/slide" Target="slides/slide201.xml"/><Relationship Id="rId244" Type="http://schemas.openxmlformats.org/officeDocument/2006/relationships/slide" Target="slides/slide243.xml"/><Relationship Id="rId39" Type="http://schemas.openxmlformats.org/officeDocument/2006/relationships/slide" Target="slides/slide38.xml"/><Relationship Id="rId286" Type="http://schemas.openxmlformats.org/officeDocument/2006/relationships/slide" Target="slides/slide285.xml"/><Relationship Id="rId451" Type="http://schemas.openxmlformats.org/officeDocument/2006/relationships/slide" Target="slides/slide450.xml"/><Relationship Id="rId493" Type="http://schemas.openxmlformats.org/officeDocument/2006/relationships/slide" Target="slides/slide492.xml"/><Relationship Id="rId507" Type="http://schemas.openxmlformats.org/officeDocument/2006/relationships/slide" Target="slides/slide506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46" Type="http://schemas.openxmlformats.org/officeDocument/2006/relationships/slide" Target="slides/slide145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53" Type="http://schemas.openxmlformats.org/officeDocument/2006/relationships/slide" Target="slides/slide352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420" Type="http://schemas.openxmlformats.org/officeDocument/2006/relationships/slide" Target="slides/slide419.xml"/><Relationship Id="rId255" Type="http://schemas.openxmlformats.org/officeDocument/2006/relationships/slide" Target="slides/slide254.xml"/><Relationship Id="rId297" Type="http://schemas.openxmlformats.org/officeDocument/2006/relationships/slide" Target="slides/slide296.xml"/><Relationship Id="rId462" Type="http://schemas.openxmlformats.org/officeDocument/2006/relationships/slide" Target="slides/slide461.xml"/><Relationship Id="rId518" Type="http://schemas.openxmlformats.org/officeDocument/2006/relationships/slide" Target="slides/slide517.xml"/><Relationship Id="rId115" Type="http://schemas.openxmlformats.org/officeDocument/2006/relationships/slide" Target="slides/slide114.xml"/><Relationship Id="rId157" Type="http://schemas.openxmlformats.org/officeDocument/2006/relationships/slide" Target="slides/slide156.xml"/><Relationship Id="rId322" Type="http://schemas.openxmlformats.org/officeDocument/2006/relationships/slide" Target="slides/slide321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199" Type="http://schemas.openxmlformats.org/officeDocument/2006/relationships/slide" Target="slides/slide19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66" Type="http://schemas.openxmlformats.org/officeDocument/2006/relationships/slide" Target="slides/slide265.xml"/><Relationship Id="rId431" Type="http://schemas.openxmlformats.org/officeDocument/2006/relationships/slide" Target="slides/slide430.xml"/><Relationship Id="rId473" Type="http://schemas.openxmlformats.org/officeDocument/2006/relationships/slide" Target="slides/slide472.xml"/><Relationship Id="rId529" Type="http://schemas.openxmlformats.org/officeDocument/2006/relationships/theme" Target="theme/theme1.xml"/><Relationship Id="rId30" Type="http://schemas.openxmlformats.org/officeDocument/2006/relationships/slide" Target="slides/slide29.xml"/><Relationship Id="rId126" Type="http://schemas.openxmlformats.org/officeDocument/2006/relationships/slide" Target="slides/slide125.xml"/><Relationship Id="rId168" Type="http://schemas.openxmlformats.org/officeDocument/2006/relationships/slide" Target="slides/slide167.xml"/><Relationship Id="rId333" Type="http://schemas.openxmlformats.org/officeDocument/2006/relationships/slide" Target="slides/slide332.xml"/><Relationship Id="rId72" Type="http://schemas.openxmlformats.org/officeDocument/2006/relationships/slide" Target="slides/slide71.xml"/><Relationship Id="rId375" Type="http://schemas.openxmlformats.org/officeDocument/2006/relationships/slide" Target="slides/slide374.xml"/><Relationship Id="rId3" Type="http://schemas.openxmlformats.org/officeDocument/2006/relationships/slide" Target="slides/slide2.xml"/><Relationship Id="rId235" Type="http://schemas.openxmlformats.org/officeDocument/2006/relationships/slide" Target="slides/slide234.xml"/><Relationship Id="rId277" Type="http://schemas.openxmlformats.org/officeDocument/2006/relationships/slide" Target="slides/slide276.xml"/><Relationship Id="rId400" Type="http://schemas.openxmlformats.org/officeDocument/2006/relationships/slide" Target="slides/slide399.xml"/><Relationship Id="rId442" Type="http://schemas.openxmlformats.org/officeDocument/2006/relationships/slide" Target="slides/slide441.xml"/><Relationship Id="rId484" Type="http://schemas.openxmlformats.org/officeDocument/2006/relationships/slide" Target="slides/slide483.xml"/><Relationship Id="rId137" Type="http://schemas.openxmlformats.org/officeDocument/2006/relationships/slide" Target="slides/slide136.xml"/><Relationship Id="rId302" Type="http://schemas.openxmlformats.org/officeDocument/2006/relationships/slide" Target="slides/slide301.xml"/><Relationship Id="rId344" Type="http://schemas.openxmlformats.org/officeDocument/2006/relationships/slide" Target="slides/slide343.xml"/><Relationship Id="rId41" Type="http://schemas.openxmlformats.org/officeDocument/2006/relationships/slide" Target="slides/slide40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46" Type="http://schemas.openxmlformats.org/officeDocument/2006/relationships/slide" Target="slides/slide245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453" Type="http://schemas.openxmlformats.org/officeDocument/2006/relationships/slide" Target="slides/slide452.xml"/><Relationship Id="rId509" Type="http://schemas.openxmlformats.org/officeDocument/2006/relationships/slide" Target="slides/slide508.xml"/><Relationship Id="rId106" Type="http://schemas.openxmlformats.org/officeDocument/2006/relationships/slide" Target="slides/slide105.xml"/><Relationship Id="rId313" Type="http://schemas.openxmlformats.org/officeDocument/2006/relationships/slide" Target="slides/slide312.xml"/><Relationship Id="rId495" Type="http://schemas.openxmlformats.org/officeDocument/2006/relationships/slide" Target="slides/slide494.xml"/><Relationship Id="rId10" Type="http://schemas.openxmlformats.org/officeDocument/2006/relationships/slide" Target="slides/slide9.xml"/><Relationship Id="rId52" Type="http://schemas.openxmlformats.org/officeDocument/2006/relationships/slide" Target="slides/slide51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355" Type="http://schemas.openxmlformats.org/officeDocument/2006/relationships/slide" Target="slides/slide354.xml"/><Relationship Id="rId397" Type="http://schemas.openxmlformats.org/officeDocument/2006/relationships/slide" Target="slides/slide396.xml"/><Relationship Id="rId520" Type="http://schemas.openxmlformats.org/officeDocument/2006/relationships/slide" Target="slides/slide519.xml"/><Relationship Id="rId215" Type="http://schemas.openxmlformats.org/officeDocument/2006/relationships/slide" Target="slides/slide214.xml"/><Relationship Id="rId257" Type="http://schemas.openxmlformats.org/officeDocument/2006/relationships/slide" Target="slides/slide256.xml"/><Relationship Id="rId422" Type="http://schemas.openxmlformats.org/officeDocument/2006/relationships/slide" Target="slides/slide421.xml"/><Relationship Id="rId464" Type="http://schemas.openxmlformats.org/officeDocument/2006/relationships/slide" Target="slides/slide463.xml"/><Relationship Id="rId299" Type="http://schemas.openxmlformats.org/officeDocument/2006/relationships/slide" Target="slides/slide298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66" Type="http://schemas.openxmlformats.org/officeDocument/2006/relationships/slide" Target="slides/slide365.xml"/><Relationship Id="rId226" Type="http://schemas.openxmlformats.org/officeDocument/2006/relationships/slide" Target="slides/slide225.xml"/><Relationship Id="rId433" Type="http://schemas.openxmlformats.org/officeDocument/2006/relationships/slide" Target="slides/slide432.xml"/><Relationship Id="rId74" Type="http://schemas.openxmlformats.org/officeDocument/2006/relationships/slide" Target="slides/slide73.xml"/><Relationship Id="rId377" Type="http://schemas.openxmlformats.org/officeDocument/2006/relationships/slide" Target="slides/slide376.xml"/><Relationship Id="rId500" Type="http://schemas.openxmlformats.org/officeDocument/2006/relationships/slide" Target="slides/slide49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5074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12/21/2018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639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731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12/21/2018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07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12/21/2018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816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58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638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12/21/2018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549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188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12/21/2018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337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12/21/2018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3297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12/21/2018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272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12/21/2018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587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12/21/2018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2659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12/21/2018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937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12/21/2018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0349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12/21/2018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368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dirty="0"/>
              <a:pPr/>
              <a:t>12/21/2018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6095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  <p:sldLayoutId id="2147483845" r:id="rId14"/>
    <p:sldLayoutId id="2147483846" r:id="rId15"/>
    <p:sldLayoutId id="2147483847" r:id="rId16"/>
    <p:sldLayoutId id="214748384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F51DA-252E-4405-8847-EB6D6CE46C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0023" y="1467118"/>
            <a:ext cx="9464490" cy="2421464"/>
          </a:xfrm>
        </p:spPr>
        <p:txBody>
          <a:bodyPr>
            <a:noAutofit/>
          </a:bodyPr>
          <a:lstStyle/>
          <a:p>
            <a:r>
              <a:rPr lang="en-US" sz="9600" dirty="0">
                <a:solidFill>
                  <a:schemeClr val="accent2">
                    <a:lumMod val="60000"/>
                    <a:lumOff val="40000"/>
                  </a:schemeClr>
                </a:solidFill>
                <a:latin typeface="Curlz MT" panose="04040404050702020202" pitchFamily="82" charset="0"/>
              </a:rPr>
              <a:t>S</a:t>
            </a:r>
            <a:r>
              <a:rPr lang="en-US" sz="8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urlz MT" panose="04040404050702020202" pitchFamily="82" charset="0"/>
              </a:rPr>
              <a:t>urah an </a:t>
            </a:r>
            <a:r>
              <a:rPr lang="en-US" sz="8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urlz MT" panose="04040404050702020202" pitchFamily="82" charset="0"/>
              </a:rPr>
              <a:t>nur</a:t>
            </a:r>
            <a:endParaRPr lang="en-US" sz="8800" dirty="0">
              <a:solidFill>
                <a:schemeClr val="accent2">
                  <a:lumMod val="60000"/>
                  <a:lumOff val="40000"/>
                </a:schemeClr>
              </a:solidFill>
              <a:latin typeface="Curlz MT" panose="04040404050702020202" pitchFamily="8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407AF-C2D5-4C71-835D-D97038D7C7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70772" y="5452533"/>
            <a:ext cx="7197726" cy="1405467"/>
          </a:xfrm>
        </p:spPr>
        <p:txBody>
          <a:bodyPr/>
          <a:lstStyle/>
          <a:p>
            <a:r>
              <a:rPr lang="en-US" dirty="0"/>
              <a:t>A collaboration between Happy land Islamic teaching and </a:t>
            </a:r>
            <a:r>
              <a:rPr lang="en-US" dirty="0" err="1"/>
              <a:t>nasheed</a:t>
            </a:r>
            <a:r>
              <a:rPr lang="en-US" dirty="0"/>
              <a:t> channel</a:t>
            </a:r>
          </a:p>
        </p:txBody>
      </p:sp>
    </p:spTree>
    <p:extLst>
      <p:ext uri="{BB962C8B-B14F-4D97-AF65-F5344CB8AC3E}">
        <p14:creationId xmlns:p14="http://schemas.microsoft.com/office/powerpoint/2010/main" val="711273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ow: Right 3">
            <a:extLst>
              <a:ext uri="{FF2B5EF4-FFF2-40B4-BE49-F238E27FC236}">
                <a16:creationId xmlns:a16="http://schemas.microsoft.com/office/drawing/2014/main" id="{958D429B-06E9-4A79-B2D6-C2479B93D58F}"/>
              </a:ext>
            </a:extLst>
          </p:cNvPr>
          <p:cNvSpPr/>
          <p:nvPr/>
        </p:nvSpPr>
        <p:spPr>
          <a:xfrm>
            <a:off x="732237" y="199540"/>
            <a:ext cx="7096818" cy="2602543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04C7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38F420-5050-4D07-BF57-F9BB2D2B0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625" y="788894"/>
            <a:ext cx="10131425" cy="1456267"/>
          </a:xfrm>
          <a:ln>
            <a:noFill/>
            <a:prstDash val="sysDot"/>
          </a:ln>
        </p:spPr>
        <p:txBody>
          <a:bodyPr>
            <a:normAutofit/>
          </a:bodyPr>
          <a:lstStyle/>
          <a:p>
            <a:r>
              <a:rPr lang="en-US" sz="6600" dirty="0">
                <a:solidFill>
                  <a:schemeClr val="bg2"/>
                </a:solidFill>
                <a:latin typeface="Franklin Gothic Medium"/>
                <a:cs typeface="Calibri Light"/>
              </a:rPr>
              <a:t>Instructions</a:t>
            </a:r>
            <a:endParaRPr lang="en-US" sz="66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200EF-0835-4A3C-B1A4-0E58020C3F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/>
              <a:buChar char="ü"/>
            </a:pPr>
            <a:r>
              <a:rPr lang="en-US" sz="2800" dirty="0">
                <a:latin typeface="Georgia"/>
                <a:ea typeface="MS Gothic"/>
                <a:cs typeface="TH SarabunPSK"/>
              </a:rPr>
              <a:t>Read each word carefully </a:t>
            </a:r>
          </a:p>
          <a:p>
            <a:pPr algn="just">
              <a:buClr>
                <a:srgbClr val="FFFFFF"/>
              </a:buClr>
              <a:buFont typeface="Wingdings"/>
              <a:buChar char="ü"/>
            </a:pPr>
            <a:r>
              <a:rPr lang="en-US" sz="2800" dirty="0">
                <a:latin typeface="Georgia"/>
                <a:ea typeface="MS Gothic"/>
                <a:cs typeface="TH SarabunPSK"/>
              </a:rPr>
              <a:t>Try to find the meaning of the word</a:t>
            </a:r>
          </a:p>
          <a:p>
            <a:pPr algn="just">
              <a:buClr>
                <a:srgbClr val="FFFFFF"/>
              </a:buClr>
              <a:buFont typeface="Wingdings"/>
              <a:buChar char="ü"/>
            </a:pPr>
            <a:r>
              <a:rPr lang="en-US" sz="2800" dirty="0">
                <a:latin typeface="Georgia"/>
                <a:ea typeface="MS Gothic"/>
                <a:cs typeface="TH SarabunPSK"/>
              </a:rPr>
              <a:t>You will have a 10-second timer to figure out the answer</a:t>
            </a:r>
          </a:p>
          <a:p>
            <a:pPr marL="0" indent="0">
              <a:buClr>
                <a:srgbClr val="FFFFFF"/>
              </a:buClr>
              <a:buNone/>
            </a:pPr>
            <a:endParaRPr lang="en-US" sz="2800" dirty="0">
              <a:latin typeface="MS Gothic"/>
              <a:ea typeface="MS Gothic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4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i="1" dirty="0" err="1"/>
              <a:t>Y</a:t>
            </a:r>
            <a:r>
              <a:rPr lang="en-US" sz="4000" i="1" u="sng" dirty="0" err="1"/>
              <a:t>a</a:t>
            </a:r>
            <a:r>
              <a:rPr lang="en-US" sz="4000" i="1" dirty="0"/>
              <a:t> </a:t>
            </a:r>
            <a:r>
              <a:rPr lang="en-US" sz="4000" i="1" dirty="0" err="1"/>
              <a:t>ayyuh</a:t>
            </a:r>
            <a:r>
              <a:rPr lang="en-US" sz="4000" i="1" u="sng" dirty="0" err="1"/>
              <a:t>a</a:t>
            </a:r>
            <a:endParaRPr lang="en-US" sz="4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4072114"/>
            <a:ext cx="2743200" cy="286232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AE" sz="6600" b="1" dirty="0" smtClean="0"/>
              <a:t>يَٰٓأَيُّهَا</a:t>
            </a:r>
            <a:r>
              <a:rPr lang="en-US" sz="6600" b="1" dirty="0" smtClean="0"/>
              <a:t> </a:t>
            </a:r>
            <a:r>
              <a:rPr lang="en-GB" dirty="0" smtClean="0"/>
              <a:t> </a:t>
            </a:r>
            <a:endParaRPr lang="ar-AE" dirty="0"/>
          </a:p>
          <a:p>
            <a:pPr algn="ctr"/>
            <a:r>
              <a:rPr lang="en-US" sz="9600" dirty="0"/>
              <a:t> </a:t>
            </a:r>
          </a:p>
          <a:p>
            <a:pPr algn="ctr"/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4515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10" grpId="0" animBg="1"/>
      <p:bldP spid="14" grpId="0" animBg="1"/>
      <p:bldP spid="7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699748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000501" y="105508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/>
              <a:t>O You</a:t>
            </a:r>
            <a:endParaRPr lang="en-GB" sz="54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891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 </a:t>
            </a:r>
            <a:r>
              <a:rPr lang="en-GB" sz="4000" i="1" dirty="0" err="1"/>
              <a:t>alla</a:t>
            </a:r>
            <a:r>
              <a:rPr lang="en-GB" sz="4000" i="1" u="sng" dirty="0" err="1"/>
              <a:t>th</a:t>
            </a:r>
            <a:r>
              <a:rPr lang="en-GB" sz="4000" i="1" dirty="0" err="1"/>
              <a:t>eena</a:t>
            </a:r>
            <a:endParaRPr lang="en-US" sz="4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56011" y="3968086"/>
            <a:ext cx="2743200" cy="286232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AE" sz="6600" dirty="0"/>
              <a:t>ٱلَّذِينَ</a:t>
            </a:r>
          </a:p>
          <a:p>
            <a:pPr algn="r"/>
            <a:endParaRPr lang="en-US" sz="9600" dirty="0">
              <a:cs typeface="Calibri"/>
            </a:endParaRPr>
          </a:p>
          <a:p>
            <a:pPr algn="ctr"/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3021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10" grpId="0" animBg="1"/>
      <p:bldP spid="14" grpId="0" animBg="1"/>
      <p:bldP spid="7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36723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000501" y="105508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 smtClean="0"/>
              <a:t>Who</a:t>
            </a:r>
            <a:endParaRPr lang="en-GB" sz="66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31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t"/>
            <a:r>
              <a:rPr lang="ar-AE" sz="4800" dirty="0"/>
              <a:t>ءَامَنُوا۟</a:t>
            </a:r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i="1" dirty="0" err="1"/>
              <a:t>amanoo</a:t>
            </a:r>
            <a:endParaRPr lang="en-US" sz="4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46996" y="4138683"/>
            <a:ext cx="2743200" cy="129266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6000" dirty="0"/>
              <a:t> </a:t>
            </a:r>
          </a:p>
          <a:p>
            <a:pPr algn="ctr"/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625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10" grpId="0" animBg="1"/>
      <p:bldP spid="14" grpId="0" animBg="1"/>
      <p:bldP spid="7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4139045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000501" y="105508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/>
              <a:t>b</a:t>
            </a:r>
            <a:r>
              <a:rPr lang="en-GB" sz="4800" dirty="0" smtClean="0"/>
              <a:t>elieve</a:t>
            </a:r>
            <a:r>
              <a:rPr lang="en-GB" sz="4800" i="1" dirty="0" smtClean="0"/>
              <a:t>!</a:t>
            </a:r>
            <a:endParaRPr lang="en-GB" sz="4800" i="1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08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/>
              <a:t>la</a:t>
            </a:r>
            <a:endParaRPr lang="en-US" sz="4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2122739" y="3901779"/>
            <a:ext cx="2743200" cy="1600438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AE" sz="5400" b="1" dirty="0" smtClean="0"/>
              <a:t>لَا</a:t>
            </a:r>
            <a:r>
              <a:rPr lang="en-US" sz="5400" b="1" dirty="0" smtClean="0"/>
              <a:t>   </a:t>
            </a:r>
            <a:r>
              <a:rPr lang="en-US" sz="8000" dirty="0"/>
              <a:t> </a:t>
            </a:r>
          </a:p>
          <a:p>
            <a:pPr algn="ctr"/>
            <a:endParaRPr lang="en-US" dirty="0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E88ED8-FDBD-4839-9B4F-B46CD6CF930B}"/>
              </a:ext>
            </a:extLst>
          </p:cNvPr>
          <p:cNvSpPr txBox="1"/>
          <p:nvPr/>
        </p:nvSpPr>
        <p:spPr>
          <a:xfrm>
            <a:off x="7294727" y="5003040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dirty="0">
                <a:cs typeface="Calibri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02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767766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000501" y="105508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/>
              <a:t>(Do) not</a:t>
            </a:r>
            <a:r>
              <a:rPr lang="en-GB" sz="4400" dirty="0"/>
              <a:t> </a:t>
            </a:r>
            <a:endParaRPr lang="en-GB" sz="44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385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i="1" dirty="0" smtClean="0"/>
          </a:p>
          <a:p>
            <a:pPr algn="ctr"/>
            <a:endParaRPr lang="en-GB" sz="3600" i="1" dirty="0" smtClean="0"/>
          </a:p>
          <a:p>
            <a:pPr algn="ctr"/>
            <a:endParaRPr lang="en-GB" sz="3600" i="1" dirty="0" smtClean="0"/>
          </a:p>
          <a:p>
            <a:pPr algn="ctr"/>
            <a:r>
              <a:rPr lang="en-GB" sz="3200" i="1" dirty="0" err="1"/>
              <a:t>TattabiAAoo</a:t>
            </a:r>
            <a:endParaRPr lang="en-GB" sz="3200" i="1" dirty="0"/>
          </a:p>
          <a:p>
            <a:pPr algn="ctr"/>
            <a:endParaRPr lang="en-GB" sz="3600" i="1" dirty="0"/>
          </a:p>
          <a:p>
            <a:pPr algn="ctr"/>
            <a:endParaRPr lang="en-GB" sz="3600" i="1" dirty="0"/>
          </a:p>
          <a:p>
            <a:pPr algn="ctr"/>
            <a:r>
              <a:rPr lang="en-GB" sz="3600" i="1" dirty="0"/>
              <a:t> </a:t>
            </a:r>
            <a:endParaRPr lang="en-US"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53653" y="3945339"/>
            <a:ext cx="2743200" cy="255454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AE" sz="5400" dirty="0"/>
              <a:t>تَتَّبِعُواٌ۟</a:t>
            </a:r>
          </a:p>
          <a:p>
            <a:pPr algn="r"/>
            <a:r>
              <a:rPr lang="en-US" sz="8800" dirty="0"/>
              <a:t> </a:t>
            </a:r>
          </a:p>
          <a:p>
            <a:pPr algn="ctr"/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578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84275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000501" y="105508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/>
              <a:t>follow</a:t>
            </a:r>
            <a:endParaRPr lang="en-GB" sz="54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406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t"/>
            <a:r>
              <a:rPr lang="ar-AE" sz="6000" dirty="0"/>
              <a:t>خُطُوَٰتِ </a:t>
            </a:r>
            <a:endParaRPr lang="ar-AE" dirty="0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/>
              <a:t>khutuwati</a:t>
            </a:r>
            <a:endParaRPr lang="en-US" sz="4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46996" y="3956713"/>
            <a:ext cx="2743200" cy="193899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7200" dirty="0"/>
              <a:t> </a:t>
            </a:r>
          </a:p>
          <a:p>
            <a:pPr algn="ctr"/>
            <a:endParaRPr lang="en-US" sz="4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43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10" grpId="0" animBg="1"/>
      <p:bldP spid="14" grpId="0" animBg="1"/>
      <p:bldP spid="7" grpId="0" animBg="1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723238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000501" y="105508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(the) footsteps</a:t>
            </a:r>
            <a:endParaRPr lang="en-GB" sz="48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57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t"/>
            <a:r>
              <a:rPr lang="ar-AE" sz="7200" dirty="0"/>
              <a:t>ٱلشَّيْطَٰنِ</a:t>
            </a:r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07161" y="4183334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alshshaytani</a:t>
            </a:r>
            <a:endParaRPr lang="en-US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E88ED8-FDBD-4839-9B4F-B46CD6CF930B}"/>
              </a:ext>
            </a:extLst>
          </p:cNvPr>
          <p:cNvSpPr txBox="1"/>
          <p:nvPr/>
        </p:nvSpPr>
        <p:spPr>
          <a:xfrm>
            <a:off x="7294727" y="5037160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dirty="0">
                <a:cs typeface="Calibri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40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401228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000501" y="105508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/>
              <a:t>(of) the    </a:t>
            </a:r>
            <a:r>
              <a:rPr lang="en-GB" sz="6000" dirty="0" err="1" smtClean="0"/>
              <a:t>Shaitaan</a:t>
            </a:r>
            <a:r>
              <a:rPr lang="en-GB" sz="6000" dirty="0"/>
              <a:t> </a:t>
            </a:r>
            <a:endParaRPr lang="en-GB" sz="60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01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57955" y="233490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64393" y="3429000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5400" dirty="0"/>
          </a:p>
          <a:p>
            <a:pPr algn="ctr"/>
            <a:r>
              <a:rPr lang="ar-AE" sz="5400" dirty="0" smtClean="0"/>
              <a:t>وَمَن</a:t>
            </a:r>
            <a:r>
              <a:rPr lang="en-US" sz="5400" dirty="0" smtClean="0"/>
              <a:t> </a:t>
            </a:r>
          </a:p>
          <a:p>
            <a:pPr algn="ctr"/>
            <a:r>
              <a:rPr lang="en-US" sz="8800" dirty="0"/>
              <a:t> </a:t>
            </a:r>
          </a:p>
          <a:p>
            <a:pPr algn="ctr"/>
            <a:endParaRPr lang="en-US" dirty="0">
              <a:cs typeface="Calibri"/>
            </a:endParaRPr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/>
              <a:t> waman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7879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0" grpId="0" animBg="1"/>
      <p:bldP spid="14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213380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000501" y="105508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and</a:t>
            </a:r>
            <a:r>
              <a:rPr lang="en-GB" sz="4800" i="1" dirty="0" smtClean="0"/>
              <a:t> whoever</a:t>
            </a:r>
            <a:endParaRPr lang="en-GB" sz="4800" i="1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218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t"/>
            <a:r>
              <a:rPr lang="ar-AE" sz="6600" dirty="0"/>
              <a:t>يَتَّبِعْ</a:t>
            </a:r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i="1" dirty="0" err="1"/>
              <a:t>yattabiAA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8566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10" grpId="0" animBg="1"/>
      <p:bldP spid="14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43034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000501" y="105508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 smtClean="0"/>
              <a:t>follows</a:t>
            </a:r>
            <a:endParaRPr lang="en-GB" sz="66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648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t"/>
            <a:r>
              <a:rPr lang="ar-AE" sz="6600" dirty="0"/>
              <a:t>خُطُوَٰتِ</a:t>
            </a:r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45226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i="1" dirty="0" smtClean="0"/>
              <a:t>khutuwati</a:t>
            </a:r>
            <a:endParaRPr lang="en-US"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903862" y="3990832"/>
            <a:ext cx="2743200" cy="144655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8800" dirty="0"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8603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99116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000501" y="105508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/>
              <a:t>(the) footsteps</a:t>
            </a:r>
            <a:endParaRPr lang="en-GB" sz="60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38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1" fontAlgn="t"/>
            <a:r>
              <a:rPr lang="ar-SA" sz="6000" dirty="0" smtClean="0"/>
              <a:t>ٱلشَّيْطَٰنِ</a:t>
            </a:r>
            <a:r>
              <a:rPr lang="en-US" sz="6000" dirty="0" smtClean="0"/>
              <a:t> </a:t>
            </a:r>
            <a:endParaRPr lang="ar-SA" sz="6000" dirty="0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 err="1"/>
              <a:t>a</a:t>
            </a:r>
            <a:r>
              <a:rPr lang="en-US" sz="3200" b="1" i="1" dirty="0" err="1"/>
              <a:t>l</a:t>
            </a:r>
            <a:r>
              <a:rPr lang="en-US" sz="3200" i="1" dirty="0" err="1"/>
              <a:t>shshay</a:t>
            </a:r>
            <a:r>
              <a:rPr lang="en-US" sz="3200" i="1" u="sng" dirty="0" err="1"/>
              <a:t>ta</a:t>
            </a:r>
            <a:r>
              <a:rPr lang="en-US" sz="3200" i="1" dirty="0" err="1"/>
              <a:t>ni</a:t>
            </a: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44638" y="4047698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319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42934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000501" y="105508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 smtClean="0"/>
              <a:t>(of) the </a:t>
            </a:r>
            <a:r>
              <a:rPr lang="en-GB" sz="6600" dirty="0" err="1"/>
              <a:t>S</a:t>
            </a:r>
            <a:r>
              <a:rPr lang="en-GB" sz="6600" dirty="0" err="1" smtClean="0"/>
              <a:t>haitaan</a:t>
            </a:r>
            <a:endParaRPr lang="en-GB" sz="66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67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1" fontAlgn="t"/>
            <a:r>
              <a:rPr lang="ar-SA" sz="7200" dirty="0"/>
              <a:t>فَإِنَّهُۥ </a:t>
            </a:r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i="1" dirty="0" err="1"/>
              <a:t>fainnahu</a:t>
            </a:r>
            <a:endParaRPr lang="en-US" sz="4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46996" y="4332026"/>
            <a:ext cx="2743200" cy="2123658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6000" dirty="0"/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ctr"/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662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403093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000501" y="105508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/>
              <a:t>t</a:t>
            </a:r>
            <a:r>
              <a:rPr lang="en-GB" sz="4800" dirty="0" smtClean="0"/>
              <a:t>hen indeed, he</a:t>
            </a:r>
            <a:r>
              <a:rPr lang="en-GB" sz="4800" dirty="0"/>
              <a:t> </a:t>
            </a:r>
            <a:endParaRPr lang="en-GB" sz="48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98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t"/>
            <a:r>
              <a:rPr lang="ar-AE" sz="8000" dirty="0"/>
              <a:t>يَأْمُرُ ٌ</a:t>
            </a:r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i="1"/>
              <a:t>yamuru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92097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407960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000501" y="105508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 smtClean="0"/>
              <a:t>commands</a:t>
            </a:r>
            <a:endParaRPr lang="en-GB" sz="66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51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57955" y="244167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60581" y="3473731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1" fontAlgn="t"/>
            <a:r>
              <a:rPr lang="ar-SA" sz="5400" dirty="0"/>
              <a:t>بِٱلْفَحْشَآءِ</a:t>
            </a:r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26753" y="4203607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i="1" dirty="0" err="1"/>
              <a:t>bialfahshai</a:t>
            </a:r>
            <a:endParaRPr lang="en-US" sz="36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65026" y="3911220"/>
            <a:ext cx="2743200" cy="58477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1600" dirty="0"/>
          </a:p>
          <a:p>
            <a:pPr algn="ctr"/>
            <a:endParaRPr lang="en-US" sz="1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757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10" grpId="0" animBg="1"/>
      <p:bldP spid="14" grpId="0" animBg="1"/>
      <p:bldP spid="7" grpId="0" animBg="1"/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04356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000501" y="105508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t</a:t>
            </a:r>
            <a:r>
              <a:rPr lang="en-GB" sz="5400" dirty="0" smtClean="0"/>
              <a:t>he immorality</a:t>
            </a:r>
            <a:endParaRPr lang="en-GB" sz="54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62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 err="1"/>
              <a:t>wa</a:t>
            </a:r>
            <a:r>
              <a:rPr lang="en-US" sz="3200" b="1" i="1" dirty="0" err="1"/>
              <a:t>a</a:t>
            </a:r>
            <a:r>
              <a:rPr lang="en-US" sz="3200" i="1" dirty="0" err="1"/>
              <a:t>lmunkari</a:t>
            </a: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65026" y="3911220"/>
            <a:ext cx="2743200" cy="4031873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AE" sz="8000" dirty="0"/>
              <a:t>وَٱلْمُنكَرِ </a:t>
            </a:r>
            <a:r>
              <a:rPr lang="en-US" sz="8800" dirty="0" smtClean="0"/>
              <a:t> </a:t>
            </a:r>
          </a:p>
          <a:p>
            <a:pPr algn="r"/>
            <a:endParaRPr lang="en-US" sz="7200" dirty="0">
              <a:cs typeface="Calibri"/>
            </a:endParaRPr>
          </a:p>
          <a:p>
            <a:pPr algn="ctr"/>
            <a:endParaRPr lang="en-US" sz="1600" dirty="0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E88ED8-FDBD-4839-9B4F-B46CD6CF930B}"/>
              </a:ext>
            </a:extLst>
          </p:cNvPr>
          <p:cNvSpPr txBox="1"/>
          <p:nvPr/>
        </p:nvSpPr>
        <p:spPr>
          <a:xfrm>
            <a:off x="7294727" y="5037160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814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10" grpId="0" animBg="1"/>
      <p:bldP spid="14" grpId="0" animBg="1"/>
      <p:bldP spid="7" grpId="0" animBg="1"/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07410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000501" y="105508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 </a:t>
            </a:r>
            <a:r>
              <a:rPr lang="en-GB" sz="5400" dirty="0" smtClean="0"/>
              <a:t>and the evil.</a:t>
            </a:r>
            <a:endParaRPr lang="en-GB" sz="54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53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sz="4800" dirty="0" err="1"/>
              <a:t>walawla</a:t>
            </a:r>
            <a:r>
              <a:rPr lang="en-US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65026" y="3911220"/>
            <a:ext cx="2743200" cy="2708434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AE" sz="6000" dirty="0"/>
              <a:t>وَلَوْلَا</a:t>
            </a:r>
            <a:r>
              <a:rPr lang="en-US" sz="6600" dirty="0"/>
              <a:t> </a:t>
            </a:r>
          </a:p>
          <a:p>
            <a:pPr algn="r"/>
            <a:endParaRPr lang="en-US" sz="7200" dirty="0">
              <a:cs typeface="Calibri"/>
            </a:endParaRPr>
          </a:p>
          <a:p>
            <a:pPr algn="r"/>
            <a:endParaRPr lang="en-US" sz="1600" dirty="0"/>
          </a:p>
          <a:p>
            <a:pPr algn="ctr"/>
            <a:endParaRPr lang="en-US" sz="1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0911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10" grpId="0" animBg="1"/>
      <p:bldP spid="14" grpId="0" animBg="1"/>
      <p:bldP spid="7" grpId="0" animBg="1"/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35914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000501" y="105508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/>
              <a:t>And if not</a:t>
            </a:r>
            <a:endParaRPr lang="en-GB" sz="54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82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t"/>
            <a:endParaRPr lang="ar-AE" sz="6600" dirty="0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/>
              <a:t> fadlu Allahi </a:t>
            </a:r>
            <a:endParaRPr lang="en-US" sz="4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4072114"/>
            <a:ext cx="2743200" cy="2523768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/>
              <a:t>فَضْلُ ٱللَّهِ </a:t>
            </a:r>
            <a:r>
              <a:rPr lang="en-US" sz="5400" dirty="0"/>
              <a:t> </a:t>
            </a:r>
          </a:p>
          <a:p>
            <a:pPr algn="r"/>
            <a:endParaRPr lang="en-US" sz="7200" dirty="0">
              <a:cs typeface="Calibri"/>
            </a:endParaRPr>
          </a:p>
          <a:p>
            <a:pPr algn="r"/>
            <a:endParaRPr lang="en-US" sz="1600" dirty="0"/>
          </a:p>
          <a:p>
            <a:pPr algn="ctr"/>
            <a:endParaRPr lang="en-US" sz="1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213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00395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000501" y="105508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 </a:t>
            </a:r>
            <a:r>
              <a:rPr lang="en-GB" sz="4400" dirty="0" smtClean="0"/>
              <a:t>(for the) Grace of </a:t>
            </a:r>
            <a:r>
              <a:rPr lang="en-GB" sz="4400" dirty="0"/>
              <a:t>A</a:t>
            </a:r>
            <a:r>
              <a:rPr lang="en-GB" sz="4400" dirty="0" smtClean="0"/>
              <a:t>llah </a:t>
            </a:r>
            <a:endParaRPr lang="en-GB" sz="44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374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 </a:t>
            </a:r>
            <a:r>
              <a:rPr lang="en-US" sz="3600" i="1" dirty="0" err="1"/>
              <a:t>AAalaykum</a:t>
            </a:r>
            <a:endParaRPr lang="en-US"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65026" y="3911220"/>
            <a:ext cx="2743200" cy="261610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AE" sz="6000" dirty="0" smtClean="0"/>
              <a:t>عَلَيْكُمْ</a:t>
            </a:r>
            <a:r>
              <a:rPr lang="en-US" sz="6000" dirty="0" smtClean="0"/>
              <a:t> </a:t>
            </a:r>
            <a:endParaRPr lang="en-US" sz="9600" dirty="0">
              <a:cs typeface="Calibri"/>
            </a:endParaRPr>
          </a:p>
          <a:p>
            <a:pPr algn="r"/>
            <a:endParaRPr lang="en-US" sz="7200" dirty="0">
              <a:cs typeface="Calibri"/>
            </a:endParaRPr>
          </a:p>
          <a:p>
            <a:pPr algn="r"/>
            <a:endParaRPr lang="en-US" sz="1600" dirty="0"/>
          </a:p>
          <a:p>
            <a:pPr algn="ctr"/>
            <a:endParaRPr lang="en-US" sz="1600" dirty="0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E88ED8-FDBD-4839-9B4F-B46CD6CF930B}"/>
              </a:ext>
            </a:extLst>
          </p:cNvPr>
          <p:cNvSpPr txBox="1"/>
          <p:nvPr/>
        </p:nvSpPr>
        <p:spPr>
          <a:xfrm>
            <a:off x="7294727" y="5037160"/>
            <a:ext cx="2743200" cy="1015663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i="1" dirty="0">
                <a:cs typeface="Calibri"/>
              </a:rPr>
              <a:t> </a:t>
            </a:r>
            <a:endParaRPr lang="en-US" sz="6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524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4154897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000501" y="105508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/>
              <a:t>u</a:t>
            </a:r>
            <a:r>
              <a:rPr lang="en-GB" sz="6000" dirty="0" smtClean="0"/>
              <a:t>pon you</a:t>
            </a:r>
            <a:endParaRPr lang="en-GB" sz="60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6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t"/>
            <a:r>
              <a:rPr lang="ar-AE" sz="6600" dirty="0"/>
              <a:t>وَرَحْمَتُهُۥ</a:t>
            </a:r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096000" y="4398609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warahmatuhu</a:t>
            </a:r>
            <a:r>
              <a:rPr lang="en-US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E88ED8-FDBD-4839-9B4F-B46CD6CF930B}"/>
              </a:ext>
            </a:extLst>
          </p:cNvPr>
          <p:cNvSpPr txBox="1"/>
          <p:nvPr/>
        </p:nvSpPr>
        <p:spPr>
          <a:xfrm>
            <a:off x="7294727" y="5037160"/>
            <a:ext cx="2743200" cy="110799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i="1" dirty="0">
                <a:cs typeface="Calibri"/>
              </a:rPr>
              <a:t> 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161527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85775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 </a:t>
            </a:r>
            <a:r>
              <a:rPr lang="en-GB" sz="4800" dirty="0" smtClean="0"/>
              <a:t>and </a:t>
            </a:r>
            <a:r>
              <a:rPr lang="en-GB" sz="4800" b="1" dirty="0"/>
              <a:t>H</a:t>
            </a:r>
            <a:r>
              <a:rPr lang="en-GB" sz="4800" b="1" dirty="0" smtClean="0"/>
              <a:t>is</a:t>
            </a:r>
            <a:r>
              <a:rPr lang="en-GB" sz="4800" dirty="0" smtClean="0"/>
              <a:t> mercy</a:t>
            </a:r>
            <a:r>
              <a:rPr lang="en-GB" sz="4800" dirty="0"/>
              <a:t> </a:t>
            </a:r>
            <a:endParaRPr lang="en-GB" sz="48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10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t"/>
            <a:r>
              <a:rPr lang="ar-AE" dirty="0"/>
              <a:t> </a:t>
            </a:r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i="1" dirty="0" smtClean="0"/>
              <a:t>ma</a:t>
            </a:r>
            <a:r>
              <a:rPr lang="en-GB" sz="5400" i="1" dirty="0"/>
              <a:t> </a:t>
            </a:r>
            <a:endParaRPr lang="en-US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65026" y="3911220"/>
            <a:ext cx="2743200" cy="4278094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ar-SA" sz="6600" dirty="0" smtClean="0"/>
              <a:t>مَا</a:t>
            </a:r>
            <a:r>
              <a:rPr lang="en-US" sz="6600" dirty="0" smtClean="0"/>
              <a:t>   </a:t>
            </a:r>
            <a:r>
              <a:rPr lang="en-US" sz="6600" dirty="0"/>
              <a:t> </a:t>
            </a:r>
          </a:p>
          <a:p>
            <a:pPr algn="r"/>
            <a:endParaRPr lang="en-US" sz="9600" dirty="0">
              <a:cs typeface="Calibri"/>
            </a:endParaRPr>
          </a:p>
          <a:p>
            <a:pPr algn="r"/>
            <a:endParaRPr lang="en-US" sz="7200" dirty="0">
              <a:cs typeface="Calibri"/>
            </a:endParaRPr>
          </a:p>
          <a:p>
            <a:pPr algn="r"/>
            <a:endParaRPr lang="en-US" sz="1600" dirty="0"/>
          </a:p>
          <a:p>
            <a:pPr algn="ctr"/>
            <a:endParaRPr lang="en-US" sz="1600" dirty="0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E88ED8-FDBD-4839-9B4F-B46CD6CF930B}"/>
              </a:ext>
            </a:extLst>
          </p:cNvPr>
          <p:cNvSpPr txBox="1"/>
          <p:nvPr/>
        </p:nvSpPr>
        <p:spPr>
          <a:xfrm>
            <a:off x="7294727" y="5037160"/>
            <a:ext cx="2743200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cs typeface="Calibri"/>
              </a:rPr>
              <a:t> </a:t>
            </a:r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653086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87143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600" dirty="0" smtClean="0"/>
              <a:t>not</a:t>
            </a:r>
            <a:endParaRPr lang="en-GB" sz="96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48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t"/>
            <a:r>
              <a:rPr lang="ar-SA" sz="7200" dirty="0"/>
              <a:t>زَكَىٰ</a:t>
            </a:r>
            <a:endParaRPr lang="ar-AE" sz="7200" dirty="0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i="1" dirty="0" err="1" smtClean="0"/>
              <a:t>zaka</a:t>
            </a:r>
            <a:endParaRPr lang="en-US"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51932" y="4170013"/>
            <a:ext cx="2743200" cy="478592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4000" dirty="0"/>
              <a:t> </a:t>
            </a: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E88ED8-FDBD-4839-9B4F-B46CD6CF930B}"/>
              </a:ext>
            </a:extLst>
          </p:cNvPr>
          <p:cNvSpPr txBox="1"/>
          <p:nvPr/>
        </p:nvSpPr>
        <p:spPr>
          <a:xfrm>
            <a:off x="7309104" y="4706481"/>
            <a:ext cx="2743200" cy="58477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i="1" dirty="0">
                <a:cs typeface="Calibri"/>
              </a:rPr>
              <a:t> 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668C2A-9B20-427F-9E8D-9A9CA094F207}"/>
              </a:ext>
            </a:extLst>
          </p:cNvPr>
          <p:cNvSpPr txBox="1"/>
          <p:nvPr/>
        </p:nvSpPr>
        <p:spPr>
          <a:xfrm>
            <a:off x="7312325" y="5321060"/>
            <a:ext cx="2743200" cy="70788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3488890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21686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(would) have been pure</a:t>
            </a:r>
          </a:p>
        </p:txBody>
      </p:sp>
    </p:spTree>
    <p:extLst>
      <p:ext uri="{BB962C8B-B14F-4D97-AF65-F5344CB8AC3E}">
        <p14:creationId xmlns:p14="http://schemas.microsoft.com/office/powerpoint/2010/main" val="334761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i="1" dirty="0" err="1" smtClean="0"/>
              <a:t>Minkum</a:t>
            </a:r>
            <a:r>
              <a:rPr lang="en-GB" sz="5400" i="1" dirty="0"/>
              <a:t> </a:t>
            </a:r>
            <a:endParaRPr lang="en-US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65026" y="3911220"/>
            <a:ext cx="2743200" cy="5201424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AE" sz="6600" dirty="0"/>
              <a:t>مِنكُم</a:t>
            </a:r>
            <a:r>
              <a:rPr lang="en-US" sz="6600" dirty="0"/>
              <a:t> </a:t>
            </a:r>
          </a:p>
          <a:p>
            <a:pPr algn="r"/>
            <a:endParaRPr lang="en-US" sz="6600" dirty="0">
              <a:cs typeface="Calibri"/>
            </a:endParaRPr>
          </a:p>
          <a:p>
            <a:pPr algn="r"/>
            <a:endParaRPr lang="en-US" sz="9600" dirty="0">
              <a:cs typeface="Calibri"/>
            </a:endParaRPr>
          </a:p>
          <a:p>
            <a:pPr algn="r"/>
            <a:endParaRPr lang="en-US" sz="7200" dirty="0">
              <a:cs typeface="Calibri"/>
            </a:endParaRPr>
          </a:p>
          <a:p>
            <a:pPr algn="r"/>
            <a:endParaRPr lang="en-US" sz="1600" dirty="0"/>
          </a:p>
          <a:p>
            <a:pPr algn="ctr"/>
            <a:endParaRPr lang="en-US" sz="1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862141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69636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i="1" dirty="0">
              <a:latin typeface="Curlz MT" panose="04040404050702020202" pitchFamily="8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8C65C4-80F2-4E40-9F71-BF31FB86FAC1}"/>
              </a:ext>
            </a:extLst>
          </p:cNvPr>
          <p:cNvSpPr/>
          <p:nvPr/>
        </p:nvSpPr>
        <p:spPr>
          <a:xfrm>
            <a:off x="5806850" y="1171499"/>
            <a:ext cx="333456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mong you</a:t>
            </a:r>
            <a:endParaRPr lang="en-GB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38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i="1" dirty="0"/>
              <a:t> min </a:t>
            </a:r>
            <a:r>
              <a:rPr lang="en-GB" sz="5400" i="1" dirty="0" err="1"/>
              <a:t>ahadin</a:t>
            </a:r>
            <a:r>
              <a:rPr lang="en-GB" sz="5400" i="1" dirty="0"/>
              <a:t> </a:t>
            </a:r>
            <a:endParaRPr lang="en-US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65026" y="3911220"/>
            <a:ext cx="2743200" cy="418576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AE" sz="6600" dirty="0"/>
              <a:t>مِّنْ أَحَدٍ </a:t>
            </a:r>
            <a:endParaRPr lang="en-US" sz="6600" dirty="0">
              <a:cs typeface="Calibri"/>
            </a:endParaRPr>
          </a:p>
          <a:p>
            <a:pPr algn="r"/>
            <a:endParaRPr lang="en-US" sz="9600" dirty="0">
              <a:cs typeface="Calibri"/>
            </a:endParaRPr>
          </a:p>
          <a:p>
            <a:pPr algn="r"/>
            <a:endParaRPr lang="en-US" sz="7200" dirty="0">
              <a:cs typeface="Calibri"/>
            </a:endParaRPr>
          </a:p>
          <a:p>
            <a:pPr algn="r"/>
            <a:endParaRPr lang="en-US" sz="1600" dirty="0"/>
          </a:p>
          <a:p>
            <a:pPr algn="ctr"/>
            <a:endParaRPr lang="en-US" sz="1600" dirty="0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E88ED8-FDBD-4839-9B4F-B46CD6CF930B}"/>
              </a:ext>
            </a:extLst>
          </p:cNvPr>
          <p:cNvSpPr txBox="1"/>
          <p:nvPr/>
        </p:nvSpPr>
        <p:spPr>
          <a:xfrm>
            <a:off x="7294727" y="5037160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29906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93788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/>
              <a:t>anyone</a:t>
            </a:r>
            <a:endParaRPr lang="en-GB" sz="54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6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i="1"/>
              <a:t>abadan</a:t>
            </a:r>
            <a:endParaRPr lang="en-US"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36271" y="4054994"/>
            <a:ext cx="2743200" cy="5201424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AE" sz="6600" dirty="0"/>
              <a:t>أَبَدًا </a:t>
            </a:r>
          </a:p>
          <a:p>
            <a:pPr algn="r"/>
            <a:endParaRPr lang="en-US" sz="6600" dirty="0">
              <a:cs typeface="Calibri"/>
            </a:endParaRPr>
          </a:p>
          <a:p>
            <a:pPr algn="r"/>
            <a:endParaRPr lang="en-US" sz="9600" dirty="0">
              <a:cs typeface="Calibri"/>
            </a:endParaRPr>
          </a:p>
          <a:p>
            <a:pPr algn="r"/>
            <a:endParaRPr lang="en-US" sz="7200" dirty="0">
              <a:cs typeface="Calibri"/>
            </a:endParaRPr>
          </a:p>
          <a:p>
            <a:pPr algn="r"/>
            <a:endParaRPr lang="en-US" sz="1600" dirty="0"/>
          </a:p>
          <a:p>
            <a:pPr algn="ctr"/>
            <a:endParaRPr lang="en-US" sz="1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918671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90538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 </a:t>
            </a:r>
            <a:r>
              <a:rPr lang="en-GB" sz="7200" dirty="0" smtClean="0"/>
              <a:t>ever</a:t>
            </a:r>
            <a:r>
              <a:rPr lang="en-GB" sz="7200" i="1" dirty="0" smtClean="0"/>
              <a:t>,</a:t>
            </a:r>
            <a:endParaRPr lang="en-GB" sz="7200" i="1" dirty="0"/>
          </a:p>
        </p:txBody>
      </p:sp>
    </p:spTree>
    <p:extLst>
      <p:ext uri="{BB962C8B-B14F-4D97-AF65-F5344CB8AC3E}">
        <p14:creationId xmlns:p14="http://schemas.microsoft.com/office/powerpoint/2010/main" val="346289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03954" cy="2033851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t"/>
            <a:endParaRPr lang="ar-AE" sz="8000" dirty="0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/>
              <a:t>walakinna</a:t>
            </a:r>
            <a:r>
              <a:rPr lang="en-US" sz="4800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593139" y="4170013"/>
            <a:ext cx="2743200" cy="575542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ar-SA" sz="6600" dirty="0"/>
              <a:t>وَلَٰكِنَّ</a:t>
            </a:r>
            <a:r>
              <a:rPr lang="en-US" sz="6600" dirty="0" smtClean="0"/>
              <a:t> </a:t>
            </a:r>
            <a:r>
              <a:rPr lang="en-US" sz="6600" dirty="0"/>
              <a:t> </a:t>
            </a:r>
          </a:p>
          <a:p>
            <a:pPr algn="r"/>
            <a:endParaRPr lang="en-US" sz="3600" dirty="0">
              <a:cs typeface="Calibri"/>
            </a:endParaRPr>
          </a:p>
          <a:p>
            <a:pPr algn="r"/>
            <a:endParaRPr lang="en-US" sz="6600" dirty="0">
              <a:cs typeface="Calibri"/>
            </a:endParaRPr>
          </a:p>
          <a:p>
            <a:pPr algn="r"/>
            <a:endParaRPr lang="en-US" sz="9600" dirty="0">
              <a:cs typeface="Calibri"/>
            </a:endParaRPr>
          </a:p>
          <a:p>
            <a:pPr algn="r"/>
            <a:endParaRPr lang="en-US" sz="7200" dirty="0">
              <a:cs typeface="Calibri"/>
            </a:endParaRPr>
          </a:p>
          <a:p>
            <a:pPr algn="r"/>
            <a:endParaRPr lang="en-US" sz="1600" dirty="0"/>
          </a:p>
          <a:p>
            <a:pPr algn="ctr"/>
            <a:endParaRPr lang="en-US" sz="1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834757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4264586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63634" y="280645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dirty="0" smtClean="0"/>
              <a:t>but</a:t>
            </a:r>
            <a:endParaRPr lang="en-GB" sz="8000" dirty="0"/>
          </a:p>
        </p:txBody>
      </p:sp>
    </p:spTree>
    <p:extLst>
      <p:ext uri="{BB962C8B-B14F-4D97-AF65-F5344CB8AC3E}">
        <p14:creationId xmlns:p14="http://schemas.microsoft.com/office/powerpoint/2010/main" val="230041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t"/>
            <a:r>
              <a:rPr lang="ar-AE" sz="7200" dirty="0"/>
              <a:t> ٱللَّهَ </a:t>
            </a:r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/>
              <a:t>Allaha</a:t>
            </a:r>
            <a:endParaRPr lang="en-US" sz="6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593139" y="3321748"/>
            <a:ext cx="2743200" cy="132343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4800" i="1" dirty="0">
              <a:cs typeface="Calibri"/>
            </a:endParaRPr>
          </a:p>
          <a:p>
            <a:pPr algn="r"/>
            <a:endParaRPr lang="en-US" sz="1600" dirty="0">
              <a:cs typeface="Calibri"/>
            </a:endParaRPr>
          </a:p>
          <a:p>
            <a:pPr algn="ctr"/>
            <a:endParaRPr lang="en-US" sz="1600" dirty="0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E88ED8-FDBD-4839-9B4F-B46CD6CF930B}"/>
              </a:ext>
            </a:extLst>
          </p:cNvPr>
          <p:cNvSpPr txBox="1"/>
          <p:nvPr/>
        </p:nvSpPr>
        <p:spPr>
          <a:xfrm>
            <a:off x="7165331" y="5008405"/>
            <a:ext cx="2743200" cy="76944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4400" i="1" dirty="0">
                <a:cs typeface="Calibri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61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16982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dirty="0" smtClean="0"/>
              <a:t>Allah</a:t>
            </a:r>
            <a:endParaRPr lang="en-GB" sz="80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12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dirty="0">
                <a:latin typeface="Noor"/>
              </a:rPr>
              <a:t>إيُزَكِّىْ</a:t>
            </a:r>
            <a:endParaRPr lang="en-GB" sz="6600" dirty="0"/>
          </a:p>
          <a:p>
            <a:pPr algn="ctr"/>
            <a:endParaRPr lang="en-US" dirty="0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/>
              <a:t>yuzakkee</a:t>
            </a:r>
            <a:endParaRPr lang="en-US" sz="4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27814" y="4181219"/>
            <a:ext cx="2743200" cy="518603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6600" dirty="0"/>
              <a:t> </a:t>
            </a:r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703144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1703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 smtClean="0"/>
              <a:t>purifies</a:t>
            </a:r>
            <a:endParaRPr lang="en-GB" sz="72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796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8000" dirty="0">
                <a:cs typeface="Calibri"/>
              </a:rPr>
              <a:t>مَن</a:t>
            </a:r>
            <a:endParaRPr lang="en-US" sz="8000" dirty="0">
              <a:cs typeface="Calibri"/>
            </a:endParaRPr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51932" y="3990719"/>
            <a:ext cx="2743200" cy="296234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E88ED8-FDBD-4839-9B4F-B46CD6CF930B}"/>
              </a:ext>
            </a:extLst>
          </p:cNvPr>
          <p:cNvSpPr txBox="1"/>
          <p:nvPr/>
        </p:nvSpPr>
        <p:spPr>
          <a:xfrm>
            <a:off x="7309104" y="4706481"/>
            <a:ext cx="2743200" cy="76944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i="1" dirty="0">
                <a:cs typeface="Calibri"/>
              </a:rPr>
              <a:t> 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D98635-6E4D-4028-A451-8BADCEE9CD1C}"/>
              </a:ext>
            </a:extLst>
          </p:cNvPr>
          <p:cNvSpPr/>
          <p:nvPr/>
        </p:nvSpPr>
        <p:spPr>
          <a:xfrm>
            <a:off x="292656" y="1199361"/>
            <a:ext cx="89437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t"/>
            <a:r>
              <a:rPr lang="ar-AE" dirty="0">
                <a:solidFill>
                  <a:srgbClr val="333333"/>
                </a:solidFill>
                <a:latin typeface="Noor"/>
              </a:rPr>
              <a:t> </a:t>
            </a:r>
            <a:endParaRPr lang="ar-AE" b="0" i="0" dirty="0">
              <a:solidFill>
                <a:srgbClr val="333333"/>
              </a:solidFill>
              <a:effectLst/>
              <a:latin typeface="Noor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B96270-A083-4C9E-821C-B27681E290CB}"/>
              </a:ext>
            </a:extLst>
          </p:cNvPr>
          <p:cNvSpPr/>
          <p:nvPr/>
        </p:nvSpPr>
        <p:spPr>
          <a:xfrm>
            <a:off x="8068065" y="4830707"/>
            <a:ext cx="146706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400" i="1" dirty="0" smtClean="0"/>
              <a:t>man</a:t>
            </a:r>
            <a:r>
              <a:rPr lang="en-GB" sz="4400" i="1" dirty="0"/>
              <a:t>  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99555965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404213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86048" y="71325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 smtClean="0"/>
              <a:t>whom</a:t>
            </a:r>
            <a:endParaRPr lang="en-GB" sz="72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935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 </a:t>
            </a:r>
            <a:r>
              <a:rPr lang="en-US" sz="4800" i="1" dirty="0" err="1"/>
              <a:t>yashao</a:t>
            </a:r>
            <a:r>
              <a:rPr lang="en-US" sz="3200" b="1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62285" y="3923484"/>
            <a:ext cx="2743200" cy="465512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AE" sz="8000" dirty="0"/>
              <a:t>يَشَآءُ </a:t>
            </a:r>
            <a:r>
              <a:rPr lang="en-US" sz="8800" dirty="0"/>
              <a:t> </a:t>
            </a: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801400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67939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dirty="0">
              <a:latin typeface="Curlz MT" panose="04040404050702020202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4365BA-25C2-4CDD-914B-E711565320D1}"/>
              </a:ext>
            </a:extLst>
          </p:cNvPr>
          <p:cNvSpPr/>
          <p:nvPr/>
        </p:nvSpPr>
        <p:spPr>
          <a:xfrm>
            <a:off x="4659086" y="1263832"/>
            <a:ext cx="5406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7200" b="1" dirty="0" smtClean="0"/>
              <a:t>He</a:t>
            </a:r>
            <a:r>
              <a:rPr lang="en-GB" sz="7200" i="1" dirty="0" smtClean="0"/>
              <a:t> </a:t>
            </a:r>
            <a:r>
              <a:rPr lang="en-GB" sz="7200" dirty="0" smtClean="0"/>
              <a:t>wills. 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37241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i="1" dirty="0" err="1"/>
              <a:t>waAllahu</a:t>
            </a:r>
            <a:endParaRPr lang="en-US" sz="32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51079" y="4057954"/>
            <a:ext cx="2743200" cy="7248138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AE" sz="8000" dirty="0">
                <a:latin typeface="Noor"/>
              </a:rPr>
              <a:t>وَٱللَّهُ </a:t>
            </a:r>
            <a:r>
              <a:rPr lang="en-US" sz="8000" dirty="0" smtClean="0">
                <a:latin typeface="Noor"/>
              </a:rPr>
              <a:t>   </a:t>
            </a:r>
            <a:r>
              <a:rPr lang="en-US" sz="8000" dirty="0"/>
              <a:t> </a:t>
            </a:r>
            <a:endParaRPr lang="en-US" sz="80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654747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665844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dirty="0">
              <a:latin typeface="Curlz MT" panose="04040404050702020202" pitchFamily="8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CBFBED-9DE5-412B-A369-E0752DB43F95}"/>
              </a:ext>
            </a:extLst>
          </p:cNvPr>
          <p:cNvSpPr/>
          <p:nvPr/>
        </p:nvSpPr>
        <p:spPr>
          <a:xfrm>
            <a:off x="5588814" y="1143745"/>
            <a:ext cx="348204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600" dirty="0" smtClean="0"/>
              <a:t>And</a:t>
            </a:r>
            <a:r>
              <a:rPr lang="en-GB" sz="6600" i="1" dirty="0" smtClean="0"/>
              <a:t> </a:t>
            </a:r>
            <a:r>
              <a:rPr lang="en-GB" sz="6600" dirty="0" smtClean="0"/>
              <a:t>Allah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356614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 err="1">
                <a:solidFill>
                  <a:schemeClr val="tx1"/>
                </a:solidFill>
              </a:rPr>
              <a:t>sameeAAun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24623" y="4176936"/>
            <a:ext cx="2743200" cy="351634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5400" dirty="0" smtClean="0">
                <a:latin typeface="Noor"/>
              </a:rPr>
              <a:t>  </a:t>
            </a:r>
            <a:r>
              <a:rPr lang="ar-AE" sz="5400" dirty="0" smtClean="0">
                <a:latin typeface="Noor"/>
              </a:rPr>
              <a:t>سَمِيعُ</a:t>
            </a:r>
            <a:r>
              <a:rPr lang="en-US" sz="5400" dirty="0" smtClean="0">
                <a:latin typeface="Noor"/>
              </a:rPr>
              <a:t>        </a:t>
            </a:r>
            <a:endParaRPr lang="en-US" sz="5400" i="1" dirty="0" smtClean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41165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25370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dirty="0">
              <a:latin typeface="Curlz MT" panose="04040404050702020202" pitchFamily="8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EE2215-F997-4D8A-87B3-1E78C1B2E03A}"/>
              </a:ext>
            </a:extLst>
          </p:cNvPr>
          <p:cNvSpPr/>
          <p:nvPr/>
        </p:nvSpPr>
        <p:spPr>
          <a:xfrm>
            <a:off x="4930738" y="1309999"/>
            <a:ext cx="50405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000" dirty="0"/>
              <a:t>(is) </a:t>
            </a:r>
            <a:r>
              <a:rPr lang="en-GB" sz="6000" dirty="0" smtClean="0"/>
              <a:t>All-Hearer,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177956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21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 err="1">
                <a:solidFill>
                  <a:schemeClr val="tx1"/>
                </a:solidFill>
              </a:rPr>
              <a:t>AAaleemun</a:t>
            </a:r>
            <a:endParaRPr lang="en-US" sz="3600" b="1" i="1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3990719"/>
            <a:ext cx="2743200" cy="589392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AE" sz="7200" dirty="0">
                <a:latin typeface="Noor"/>
              </a:rPr>
              <a:t>عَلِيمٌ </a:t>
            </a:r>
            <a:r>
              <a:rPr lang="en-US" sz="7200" dirty="0"/>
              <a:t> </a:t>
            </a: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909253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44255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/>
              <a:t> </a:t>
            </a:r>
            <a:r>
              <a:rPr lang="en-GB" sz="6000" dirty="0"/>
              <a:t>All-Knower</a:t>
            </a:r>
            <a:r>
              <a:rPr lang="en-GB" sz="6000" i="1" dirty="0"/>
              <a:t>.</a:t>
            </a:r>
            <a:endParaRPr lang="en-GB" sz="6000" i="1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82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22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chemeClr val="tx1"/>
                </a:solidFill>
              </a:rPr>
              <a:t>Wala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172448" y="3116948"/>
            <a:ext cx="2743200" cy="477053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4800" dirty="0">
              <a:cs typeface="Calibri"/>
            </a:endParaRPr>
          </a:p>
          <a:p>
            <a:pPr algn="r"/>
            <a:r>
              <a:rPr lang="ar-AE" sz="9600" dirty="0">
                <a:latin typeface="Noor"/>
              </a:rPr>
              <a:t>وَلَا</a:t>
            </a:r>
            <a:endParaRPr lang="en-US" sz="9650" dirty="0">
              <a:cs typeface="Calibri"/>
            </a:endParaRPr>
          </a:p>
          <a:p>
            <a:pPr algn="r"/>
            <a:endParaRPr lang="en-US" sz="8000" dirty="0"/>
          </a:p>
          <a:p>
            <a:pPr algn="ctr"/>
            <a:endParaRPr lang="en-US" sz="8000" dirty="0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E88ED8-FDBD-4839-9B4F-B46CD6CF930B}"/>
              </a:ext>
            </a:extLst>
          </p:cNvPr>
          <p:cNvSpPr txBox="1"/>
          <p:nvPr/>
        </p:nvSpPr>
        <p:spPr>
          <a:xfrm>
            <a:off x="7353928" y="4919393"/>
            <a:ext cx="2743200" cy="58477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i="1" dirty="0">
                <a:cs typeface="Calibri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33502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06518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  <a:latin typeface="Roboto"/>
              </a:rPr>
              <a:t>And not</a:t>
            </a:r>
            <a:endParaRPr lang="en-GB" sz="4800" dirty="0">
              <a:solidFill>
                <a:schemeClr val="tx1"/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94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22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526961" y="3990719"/>
            <a:ext cx="2743200" cy="5801588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6600" dirty="0"/>
              <a:t> </a:t>
            </a: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E88ED8-FDBD-4839-9B4F-B46CD6CF930B}"/>
              </a:ext>
            </a:extLst>
          </p:cNvPr>
          <p:cNvSpPr txBox="1"/>
          <p:nvPr/>
        </p:nvSpPr>
        <p:spPr>
          <a:xfrm>
            <a:off x="7309104" y="4706481"/>
            <a:ext cx="2743200" cy="58477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i="1" dirty="0">
                <a:cs typeface="Calibri"/>
              </a:rPr>
              <a:t> 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732B90-2742-474E-8DD2-B5DBC5E6573A}"/>
              </a:ext>
            </a:extLst>
          </p:cNvPr>
          <p:cNvSpPr/>
          <p:nvPr/>
        </p:nvSpPr>
        <p:spPr>
          <a:xfrm>
            <a:off x="2474259" y="4010609"/>
            <a:ext cx="16743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t"/>
            <a:r>
              <a:rPr lang="ar-AE" sz="8000" dirty="0">
                <a:latin typeface="Noor"/>
              </a:rPr>
              <a:t>يَأْتَلِ۟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D82B2F-555B-434F-85E8-2C79AEE20D9F}"/>
              </a:ext>
            </a:extLst>
          </p:cNvPr>
          <p:cNvSpPr/>
          <p:nvPr/>
        </p:nvSpPr>
        <p:spPr>
          <a:xfrm>
            <a:off x="7635934" y="4937313"/>
            <a:ext cx="18487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dirty="0" err="1"/>
              <a:t>yatali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03118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82417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dirty="0">
              <a:latin typeface="Curlz MT" panose="04040404050702020202" pitchFamily="8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CF63EC-0FB6-447D-B786-4FEE10A03090}"/>
              </a:ext>
            </a:extLst>
          </p:cNvPr>
          <p:cNvSpPr/>
          <p:nvPr/>
        </p:nvSpPr>
        <p:spPr>
          <a:xfrm>
            <a:off x="4712907" y="1356165"/>
            <a:ext cx="52338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000" dirty="0" smtClean="0">
                <a:solidFill>
                  <a:schemeClr val="tx1">
                    <a:lumMod val="95000"/>
                  </a:schemeClr>
                </a:solidFill>
                <a:latin typeface="Roboto"/>
              </a:rPr>
              <a:t>let swear</a:t>
            </a:r>
            <a:endParaRPr lang="en-GB" sz="60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15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22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/>
              <a:t>oloo alfadli</a:t>
            </a:r>
            <a:endParaRPr lang="en-US" sz="4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2014154" y="3248298"/>
            <a:ext cx="2309461" cy="644791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4000" dirty="0"/>
          </a:p>
          <a:p>
            <a:pPr algn="ctr"/>
            <a:r>
              <a:rPr lang="ar-AE" sz="5400" dirty="0" smtClean="0">
                <a:latin typeface="Noor"/>
              </a:rPr>
              <a:t>أُو۟لُوا۟ ٱلْفَضْلِ</a:t>
            </a:r>
            <a:r>
              <a:rPr lang="en-US" sz="5400" dirty="0"/>
              <a:t> </a:t>
            </a:r>
            <a:endParaRPr lang="en-US" sz="54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514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09092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>
                    <a:lumMod val="95000"/>
                  </a:schemeClr>
                </a:solidFill>
                <a:latin typeface="Roboto"/>
              </a:rPr>
              <a:t>those of virtue</a:t>
            </a:r>
            <a:endParaRPr lang="en-GB" sz="6000" dirty="0">
              <a:solidFill>
                <a:schemeClr val="tx1">
                  <a:lumMod val="95000"/>
                </a:schemeClr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2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22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6000" dirty="0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i="1" dirty="0" err="1"/>
              <a:t>minkum</a:t>
            </a:r>
            <a:endParaRPr lang="en-US" sz="4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51931" y="4072115"/>
            <a:ext cx="3381919" cy="59918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7200" dirty="0"/>
              <a:t>مِنكُمْ ُ</a:t>
            </a:r>
            <a:r>
              <a:rPr lang="en-US" sz="7200" dirty="0" smtClean="0"/>
              <a:t>   </a:t>
            </a:r>
            <a:r>
              <a:rPr lang="en-US" sz="7200" dirty="0"/>
              <a:t> </a:t>
            </a:r>
            <a:endParaRPr lang="en-US" sz="72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229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426287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tx1">
                    <a:lumMod val="95000"/>
                  </a:schemeClr>
                </a:solidFill>
                <a:latin typeface="Roboto"/>
              </a:rPr>
              <a:t>a</a:t>
            </a:r>
            <a:r>
              <a:rPr lang="en-GB" sz="6000" dirty="0" smtClean="0">
                <a:solidFill>
                  <a:schemeClr val="tx1">
                    <a:lumMod val="95000"/>
                  </a:schemeClr>
                </a:solidFill>
                <a:latin typeface="Roboto"/>
              </a:rPr>
              <a:t>mong you</a:t>
            </a:r>
            <a:endParaRPr lang="en-GB" sz="6000" dirty="0">
              <a:solidFill>
                <a:schemeClr val="tx1">
                  <a:lumMod val="95000"/>
                </a:schemeClr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50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22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 err="1" smtClean="0"/>
              <a:t>waalssaAAati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06255" y="4013131"/>
            <a:ext cx="2743200" cy="3701013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6600" dirty="0">
                <a:cs typeface="Calibri"/>
              </a:rPr>
              <a:t>وَٱلسَّعَةِ </a:t>
            </a:r>
            <a:endParaRPr lang="en-US" sz="66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439671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89169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>
                    <a:lumMod val="95000"/>
                  </a:schemeClr>
                </a:solidFill>
                <a:latin typeface="Roboto"/>
              </a:rPr>
              <a:t>and the amplitude of means</a:t>
            </a:r>
            <a:endParaRPr lang="en-GB" sz="6000" dirty="0">
              <a:solidFill>
                <a:schemeClr val="tx1">
                  <a:lumMod val="95000"/>
                </a:schemeClr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39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Ayah 22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/>
              <a:t> </a:t>
            </a:r>
            <a:r>
              <a:rPr lang="en-US" sz="6000" i="1" dirty="0"/>
              <a:t>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193074" y="3420834"/>
            <a:ext cx="3283132" cy="459356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4400" dirty="0"/>
              <a:t> </a:t>
            </a:r>
          </a:p>
          <a:p>
            <a:pPr lvl="1" algn="ctr"/>
            <a:r>
              <a:rPr lang="ar-AE" sz="7200" dirty="0">
                <a:latin typeface="Noor"/>
              </a:rPr>
              <a:t>أَن</a:t>
            </a:r>
            <a:r>
              <a:rPr lang="ar-AE" sz="7200" dirty="0">
                <a:solidFill>
                  <a:srgbClr val="333333"/>
                </a:solidFill>
                <a:latin typeface="Noor"/>
              </a:rPr>
              <a:t> </a:t>
            </a:r>
            <a:endParaRPr lang="en-US" sz="72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4000" dirty="0"/>
          </a:p>
          <a:p>
            <a:pPr algn="ctr"/>
            <a:endParaRPr lang="en-US" sz="4000" dirty="0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E88ED8-FDBD-4839-9B4F-B46CD6CF930B}"/>
              </a:ext>
            </a:extLst>
          </p:cNvPr>
          <p:cNvSpPr txBox="1"/>
          <p:nvPr/>
        </p:nvSpPr>
        <p:spPr>
          <a:xfrm>
            <a:off x="7342722" y="4941805"/>
            <a:ext cx="2743200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cs typeface="Calibri"/>
              </a:rPr>
              <a:t> 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4106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800885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dirty="0">
              <a:latin typeface="Curlz MT" panose="04040404050702020202" pitchFamily="8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FF1F75-8781-4622-A863-BF9346DD1233}"/>
              </a:ext>
            </a:extLst>
          </p:cNvPr>
          <p:cNvSpPr/>
          <p:nvPr/>
        </p:nvSpPr>
        <p:spPr>
          <a:xfrm>
            <a:off x="6297755" y="1217666"/>
            <a:ext cx="206415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8800" dirty="0" smtClean="0">
                <a:solidFill>
                  <a:schemeClr val="tx1">
                    <a:lumMod val="95000"/>
                  </a:schemeClr>
                </a:solidFill>
              </a:rPr>
              <a:t>that</a:t>
            </a:r>
            <a:endParaRPr lang="en-GB" sz="88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5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Ayah 22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51932" y="4170013"/>
            <a:ext cx="2743200" cy="561692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5400" dirty="0"/>
              <a:t> </a:t>
            </a:r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DC0BFD-9D53-43C4-9625-CEE47601A13B}"/>
              </a:ext>
            </a:extLst>
          </p:cNvPr>
          <p:cNvSpPr/>
          <p:nvPr/>
        </p:nvSpPr>
        <p:spPr>
          <a:xfrm>
            <a:off x="2097741" y="4086219"/>
            <a:ext cx="21515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t"/>
            <a:r>
              <a:rPr lang="ar-AE" sz="7200" dirty="0">
                <a:latin typeface="Noor"/>
              </a:rPr>
              <a:t>يُؤْتُوٓا۟</a:t>
            </a:r>
            <a:r>
              <a:rPr lang="ar-AE" sz="7200" dirty="0">
                <a:solidFill>
                  <a:srgbClr val="333333"/>
                </a:solidFill>
                <a:latin typeface="Noor"/>
              </a:rPr>
              <a:t>  </a:t>
            </a:r>
            <a:endParaRPr lang="ar-AE" sz="7200" b="0" i="0" dirty="0">
              <a:solidFill>
                <a:srgbClr val="333333"/>
              </a:solidFill>
              <a:effectLst/>
              <a:latin typeface="Noor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BA5055-277C-4CCF-B039-F60A84F36915}"/>
              </a:ext>
            </a:extLst>
          </p:cNvPr>
          <p:cNvSpPr/>
          <p:nvPr/>
        </p:nvSpPr>
        <p:spPr>
          <a:xfrm>
            <a:off x="7468659" y="4963382"/>
            <a:ext cx="241044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i="1">
                <a:latin typeface="Roboto"/>
              </a:rPr>
              <a:t>yutoo 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74994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496249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tx1">
                    <a:lumMod val="95000"/>
                  </a:schemeClr>
                </a:solidFill>
                <a:latin typeface="Roboto"/>
              </a:rPr>
              <a:t>t</a:t>
            </a:r>
            <a:r>
              <a:rPr lang="en-GB" sz="5400" dirty="0" smtClean="0">
                <a:solidFill>
                  <a:schemeClr val="tx1">
                    <a:lumMod val="95000"/>
                  </a:schemeClr>
                </a:solidFill>
                <a:latin typeface="Roboto"/>
              </a:rPr>
              <a:t>hey give </a:t>
            </a:r>
            <a:endParaRPr lang="en-GB" sz="6000" dirty="0">
              <a:solidFill>
                <a:schemeClr val="tx1">
                  <a:lumMod val="95000"/>
                </a:schemeClr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093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22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i="1" dirty="0"/>
              <a:t> </a:t>
            </a:r>
            <a:r>
              <a:rPr lang="en-US" sz="4000" i="1" dirty="0" err="1"/>
              <a:t>olee</a:t>
            </a:r>
            <a:r>
              <a:rPr lang="en-US" sz="4000" i="1" dirty="0"/>
              <a:t> </a:t>
            </a:r>
            <a:r>
              <a:rPr lang="en-US" sz="4000" i="1" dirty="0" err="1"/>
              <a:t>alqurba</a:t>
            </a:r>
            <a:r>
              <a:rPr lang="en-US" sz="4000" i="1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594197" y="4057954"/>
            <a:ext cx="3192956" cy="500136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AE" sz="5400" dirty="0">
                <a:latin typeface="Noor"/>
              </a:rPr>
              <a:t>أُو۟لِى ٱلْقُرْبَىٰ</a:t>
            </a:r>
            <a:endParaRPr lang="en-US" sz="5400" dirty="0">
              <a:cs typeface="Calibri"/>
            </a:endParaRPr>
          </a:p>
          <a:p>
            <a:pPr algn="ctr"/>
            <a:endParaRPr lang="en-US" sz="9650" dirty="0">
              <a:cs typeface="Calibri"/>
            </a:endParaRPr>
          </a:p>
          <a:p>
            <a:pPr algn="ctr"/>
            <a:endParaRPr lang="en-US" sz="9650" dirty="0">
              <a:cs typeface="Calibri"/>
            </a:endParaRPr>
          </a:p>
          <a:p>
            <a:pPr algn="ct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1E128E-9AD6-42D3-B3EB-3B07F2AB8A5E}"/>
              </a:ext>
            </a:extLst>
          </p:cNvPr>
          <p:cNvSpPr/>
          <p:nvPr/>
        </p:nvSpPr>
        <p:spPr>
          <a:xfrm>
            <a:off x="7215464" y="1276988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>
                <a:solidFill>
                  <a:srgbClr val="333333"/>
                </a:solidFill>
                <a:latin typeface="Roboto"/>
              </a:rPr>
              <a:t>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440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48606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/>
              <a:t>(to) the near of kin,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254032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22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27814" y="4057954"/>
            <a:ext cx="2743200" cy="700191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ar-SA" sz="5400" dirty="0"/>
              <a:t>أوَٱلْمَسَٰكِينَ</a:t>
            </a:r>
            <a:r>
              <a:rPr lang="ar-SA" sz="7200" dirty="0"/>
              <a:t> </a:t>
            </a:r>
            <a:r>
              <a:rPr lang="en-US" sz="7200" dirty="0" smtClean="0"/>
              <a:t>  </a:t>
            </a:r>
            <a:r>
              <a:rPr lang="en-US" sz="7200" dirty="0"/>
              <a:t> </a:t>
            </a: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E88ED8-FDBD-4839-9B4F-B46CD6CF930B}"/>
              </a:ext>
            </a:extLst>
          </p:cNvPr>
          <p:cNvSpPr txBox="1"/>
          <p:nvPr/>
        </p:nvSpPr>
        <p:spPr>
          <a:xfrm>
            <a:off x="7305082" y="4130262"/>
            <a:ext cx="2743200" cy="2123658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4400" i="1" dirty="0">
                <a:solidFill>
                  <a:srgbClr val="333333"/>
                </a:solidFill>
                <a:latin typeface="Roboto"/>
              </a:rPr>
              <a:t> </a:t>
            </a:r>
            <a:r>
              <a:rPr lang="en-GB" sz="2400" i="1" dirty="0" err="1">
                <a:latin typeface="Roboto"/>
              </a:rPr>
              <a:t>waalmasakeena</a:t>
            </a:r>
            <a:r>
              <a:rPr lang="en-GB" sz="4400" i="1" dirty="0">
                <a:solidFill>
                  <a:srgbClr val="333333"/>
                </a:solidFill>
                <a:latin typeface="Roboto"/>
              </a:rPr>
              <a:t>  </a:t>
            </a:r>
            <a:r>
              <a:rPr lang="en-US" sz="4400" i="1" dirty="0">
                <a:cs typeface="Calibri"/>
              </a:rPr>
              <a:t> 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551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33387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dirty="0">
              <a:latin typeface="Curlz MT" panose="04040404050702020202" pitchFamily="8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4E6570-5AB2-4C06-8B45-2D605FF5AB73}"/>
              </a:ext>
            </a:extLst>
          </p:cNvPr>
          <p:cNvSpPr/>
          <p:nvPr/>
        </p:nvSpPr>
        <p:spPr>
          <a:xfrm>
            <a:off x="4815840" y="907534"/>
            <a:ext cx="463295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600" dirty="0" smtClean="0"/>
              <a:t>and the needy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961136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22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51932" y="4170013"/>
            <a:ext cx="2743200" cy="561692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5400" dirty="0"/>
              <a:t> </a:t>
            </a: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E88ED8-FDBD-4839-9B4F-B46CD6CF930B}"/>
              </a:ext>
            </a:extLst>
          </p:cNvPr>
          <p:cNvSpPr txBox="1"/>
          <p:nvPr/>
        </p:nvSpPr>
        <p:spPr>
          <a:xfrm>
            <a:off x="7166922" y="4984376"/>
            <a:ext cx="2978058" cy="46166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400" i="1" dirty="0" err="1">
                <a:latin typeface="Roboto"/>
              </a:rPr>
              <a:t>waalmuhajireena</a:t>
            </a:r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404563-191D-454A-A254-E546FAB46317}"/>
              </a:ext>
            </a:extLst>
          </p:cNvPr>
          <p:cNvSpPr/>
          <p:nvPr/>
        </p:nvSpPr>
        <p:spPr>
          <a:xfrm>
            <a:off x="1703294" y="3948781"/>
            <a:ext cx="311057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t"/>
            <a:r>
              <a:rPr lang="ar-AE" sz="5400" dirty="0">
                <a:latin typeface="Noor"/>
              </a:rPr>
              <a:t>وَٱلْمُهَٰجِرِينَ</a:t>
            </a:r>
            <a:r>
              <a:rPr lang="ar-AE" sz="8800" dirty="0">
                <a:latin typeface="Noo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49885930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784467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5400" dirty="0" smtClean="0"/>
          </a:p>
          <a:p>
            <a:pPr algn="ctr"/>
            <a:r>
              <a:rPr lang="en-GB" sz="5400" dirty="0"/>
              <a:t>a</a:t>
            </a:r>
            <a:r>
              <a:rPr lang="en-GB" sz="5400" dirty="0" smtClean="0"/>
              <a:t>nd the emigrants</a:t>
            </a:r>
            <a:endParaRPr lang="en-GB" sz="5400" dirty="0"/>
          </a:p>
          <a:p>
            <a:pPr algn="ctr"/>
            <a:endParaRPr lang="en-GB" sz="60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028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22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i="1" dirty="0" smtClean="0">
                <a:solidFill>
                  <a:schemeClr val="tx1"/>
                </a:solidFill>
                <a:latin typeface="Roboto"/>
              </a:rPr>
              <a:t>fee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398494" y="3693459"/>
            <a:ext cx="3567953" cy="564770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9600" dirty="0">
                <a:latin typeface="Noor"/>
              </a:rPr>
              <a:t>فِى</a:t>
            </a:r>
          </a:p>
          <a:p>
            <a:pPr algn="ct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E88ED8-FDBD-4839-9B4F-B46CD6CF930B}"/>
              </a:ext>
            </a:extLst>
          </p:cNvPr>
          <p:cNvSpPr txBox="1"/>
          <p:nvPr/>
        </p:nvSpPr>
        <p:spPr>
          <a:xfrm>
            <a:off x="7401780" y="4933021"/>
            <a:ext cx="2743200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cs typeface="Calibri"/>
              </a:rPr>
              <a:t> </a:t>
            </a:r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90896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49905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dirty="0">
              <a:latin typeface="Curlz MT" panose="04040404050702020202" pitchFamily="8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7A5984-AFA1-4081-AB7F-EFE568015EC2}"/>
              </a:ext>
            </a:extLst>
          </p:cNvPr>
          <p:cNvSpPr/>
          <p:nvPr/>
        </p:nvSpPr>
        <p:spPr>
          <a:xfrm>
            <a:off x="6734637" y="1263832"/>
            <a:ext cx="90281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7200" dirty="0" smtClean="0">
                <a:latin typeface="Roboto"/>
              </a:rPr>
              <a:t>in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4154394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22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i="1" dirty="0" err="1" smtClean="0"/>
              <a:t>sabeeli</a:t>
            </a:r>
            <a:endParaRPr lang="en-US" sz="5400" i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336461" y="3836894"/>
            <a:ext cx="3504480" cy="780213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800" dirty="0">
                <a:latin typeface="Noor"/>
              </a:rPr>
              <a:t>سَبِيلِ</a:t>
            </a:r>
          </a:p>
          <a:p>
            <a:pPr algn="r"/>
            <a:r>
              <a:rPr lang="en-US" sz="5400" dirty="0"/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E88ED8-FDBD-4839-9B4F-B46CD6CF930B}"/>
              </a:ext>
            </a:extLst>
          </p:cNvPr>
          <p:cNvSpPr txBox="1"/>
          <p:nvPr/>
        </p:nvSpPr>
        <p:spPr>
          <a:xfrm>
            <a:off x="7401780" y="4933021"/>
            <a:ext cx="2743200" cy="76944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i="1" dirty="0">
                <a:cs typeface="Calibri"/>
              </a:rPr>
              <a:t> 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375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246935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dirty="0">
              <a:latin typeface="Curlz MT" panose="04040404050702020202" pitchFamily="8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8A2464-835B-4D2A-AA7C-408A4E259AE5}"/>
              </a:ext>
            </a:extLst>
          </p:cNvPr>
          <p:cNvSpPr/>
          <p:nvPr/>
        </p:nvSpPr>
        <p:spPr>
          <a:xfrm>
            <a:off x="5904412" y="1079863"/>
            <a:ext cx="3152503" cy="848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dirty="0" smtClean="0">
                <a:latin typeface="Roboto"/>
              </a:rPr>
              <a:t>(the) way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311134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22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i="1" dirty="0" err="1" smtClean="0">
                <a:solidFill>
                  <a:schemeClr val="tx1"/>
                </a:solidFill>
                <a:latin typeface="Roboto"/>
              </a:rPr>
              <a:t>Allahi</a:t>
            </a:r>
            <a:endParaRPr lang="en-US" sz="7200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61431" y="3955894"/>
            <a:ext cx="2946427" cy="722290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9600" dirty="0">
                <a:latin typeface="Noor"/>
              </a:rPr>
              <a:t>ٱللَّهِ </a:t>
            </a:r>
          </a:p>
          <a:p>
            <a:pPr algn="r"/>
            <a:endParaRPr lang="en-US" sz="6000" dirty="0">
              <a:cs typeface="Calibri"/>
            </a:endParaRPr>
          </a:p>
          <a:p>
            <a:pPr algn="r"/>
            <a:endParaRPr lang="en-US" sz="6000" dirty="0">
              <a:cs typeface="Calibri"/>
            </a:endParaRPr>
          </a:p>
          <a:p>
            <a:pPr algn="r"/>
            <a:endParaRPr lang="en-US" sz="6000" dirty="0">
              <a:cs typeface="Calibri"/>
            </a:endParaRPr>
          </a:p>
          <a:p>
            <a:pPr algn="r"/>
            <a:endParaRPr lang="en-US" sz="6000" dirty="0">
              <a:cs typeface="Calibri"/>
            </a:endParaRPr>
          </a:p>
          <a:p>
            <a:pPr algn="r"/>
            <a:endParaRPr lang="en-US" sz="6000" dirty="0"/>
          </a:p>
          <a:p>
            <a:pPr algn="ctr"/>
            <a:endParaRPr lang="en-US" sz="6000" dirty="0"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00D503-7066-4193-9704-EDBF973C1673}"/>
              </a:ext>
            </a:extLst>
          </p:cNvPr>
          <p:cNvSpPr/>
          <p:nvPr/>
        </p:nvSpPr>
        <p:spPr>
          <a:xfrm>
            <a:off x="1412219" y="3955893"/>
            <a:ext cx="36343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AE" sz="6000" dirty="0">
                <a:solidFill>
                  <a:srgbClr val="333333"/>
                </a:solidFill>
                <a:latin typeface="Noor"/>
              </a:rPr>
              <a:t> 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371432859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02568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(of) Allah </a:t>
            </a:r>
            <a:endParaRPr lang="en-GB" sz="48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11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22 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i="1" dirty="0" err="1" smtClean="0">
                <a:solidFill>
                  <a:schemeClr val="tx1"/>
                </a:solidFill>
                <a:latin typeface="Roboto"/>
              </a:rPr>
              <a:t>walyaAAfoo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72638" y="3944471"/>
            <a:ext cx="3096586" cy="681748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6600" dirty="0">
                <a:latin typeface="Noor"/>
              </a:rPr>
              <a:t>وَلْيَعْفُوا۟</a:t>
            </a:r>
          </a:p>
          <a:p>
            <a:pPr algn="r"/>
            <a:endParaRPr lang="en-US" sz="6000" dirty="0">
              <a:cs typeface="Calibri"/>
            </a:endParaRPr>
          </a:p>
          <a:p>
            <a:pPr algn="r"/>
            <a:endParaRPr lang="en-US" sz="6000" dirty="0">
              <a:cs typeface="Calibri"/>
            </a:endParaRPr>
          </a:p>
          <a:p>
            <a:pPr algn="r"/>
            <a:endParaRPr lang="en-US" sz="6000" dirty="0">
              <a:cs typeface="Calibri"/>
            </a:endParaRPr>
          </a:p>
          <a:p>
            <a:pPr algn="r"/>
            <a:endParaRPr lang="en-US" sz="6000" dirty="0">
              <a:cs typeface="Calibri"/>
            </a:endParaRPr>
          </a:p>
          <a:p>
            <a:pPr algn="r"/>
            <a:endParaRPr lang="en-US" sz="6000" dirty="0"/>
          </a:p>
          <a:p>
            <a:pPr algn="ctr"/>
            <a:endParaRPr lang="en-US" sz="6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518213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18093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25088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dirty="0">
              <a:latin typeface="Curlz MT" panose="04040404050702020202" pitchFamily="8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563140-3718-4BD0-B5F0-E28FF1FFBB79}"/>
              </a:ext>
            </a:extLst>
          </p:cNvPr>
          <p:cNvSpPr/>
          <p:nvPr/>
        </p:nvSpPr>
        <p:spPr>
          <a:xfrm>
            <a:off x="5324572" y="947383"/>
            <a:ext cx="3907929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dirty="0"/>
              <a:t>a</a:t>
            </a:r>
            <a:r>
              <a:rPr lang="en-GB" sz="5400" dirty="0" smtClean="0"/>
              <a:t>nd let them </a:t>
            </a:r>
          </a:p>
          <a:p>
            <a:r>
              <a:rPr lang="en-GB" sz="5400" dirty="0"/>
              <a:t> </a:t>
            </a:r>
            <a:r>
              <a:rPr lang="en-GB" sz="5400" dirty="0" smtClean="0"/>
              <a:t>     pardon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16796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22 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60439" y="4051725"/>
            <a:ext cx="3202041" cy="378565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4800" dirty="0">
                <a:latin typeface="Noor"/>
              </a:rPr>
              <a:t>وَلْيَصْفَحُوٓا۟</a:t>
            </a:r>
            <a:r>
              <a:rPr lang="en-US" sz="4800" dirty="0"/>
              <a:t> </a:t>
            </a:r>
            <a:endParaRPr lang="en-US" sz="4800" dirty="0">
              <a:cs typeface="Calibri"/>
            </a:endParaRPr>
          </a:p>
          <a:p>
            <a:pPr algn="r"/>
            <a:endParaRPr lang="en-US" sz="4800" dirty="0">
              <a:cs typeface="Calibri"/>
            </a:endParaRPr>
          </a:p>
          <a:p>
            <a:pPr algn="r"/>
            <a:endParaRPr lang="en-US" sz="4800" dirty="0">
              <a:cs typeface="Calibri"/>
            </a:endParaRPr>
          </a:p>
          <a:p>
            <a:pPr algn="r"/>
            <a:endParaRPr lang="en-US" sz="4800" dirty="0"/>
          </a:p>
          <a:p>
            <a:pPr algn="ctr"/>
            <a:endParaRPr lang="en-US" sz="4800" dirty="0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E88ED8-FDBD-4839-9B4F-B46CD6CF930B}"/>
              </a:ext>
            </a:extLst>
          </p:cNvPr>
          <p:cNvSpPr txBox="1"/>
          <p:nvPr/>
        </p:nvSpPr>
        <p:spPr>
          <a:xfrm>
            <a:off x="7412986" y="4764933"/>
            <a:ext cx="2743200" cy="70788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i="1" dirty="0">
                <a:cs typeface="Calibri"/>
              </a:rPr>
              <a:t> </a:t>
            </a:r>
            <a:endParaRPr lang="en-US" sz="4000" dirty="0"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42E631-C00F-4CDD-8EB2-A1BF84D4D188}"/>
              </a:ext>
            </a:extLst>
          </p:cNvPr>
          <p:cNvSpPr/>
          <p:nvPr/>
        </p:nvSpPr>
        <p:spPr>
          <a:xfrm>
            <a:off x="7085034" y="4892262"/>
            <a:ext cx="3183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i="1">
                <a:latin typeface="Roboto"/>
              </a:rPr>
              <a:t>walyasfahoo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36097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600404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51465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dirty="0">
              <a:latin typeface="Curlz MT" panose="04040404050702020202" pitchFamily="8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8A38BD-1A25-450F-A8F6-2EFF8B9398FB}"/>
              </a:ext>
            </a:extLst>
          </p:cNvPr>
          <p:cNvSpPr/>
          <p:nvPr/>
        </p:nvSpPr>
        <p:spPr>
          <a:xfrm>
            <a:off x="5306168" y="956056"/>
            <a:ext cx="439355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 smtClean="0"/>
              <a:t>and let them overlook</a:t>
            </a:r>
            <a:r>
              <a:rPr lang="en-GB" sz="4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437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22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i="1" dirty="0" smtClean="0">
                <a:solidFill>
                  <a:schemeClr val="tx1"/>
                </a:solidFill>
                <a:latin typeface="Roboto"/>
              </a:rPr>
              <a:t>ala</a:t>
            </a:r>
            <a:endParaRPr lang="en-US" sz="7200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3955952"/>
            <a:ext cx="2743200" cy="564770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9600" dirty="0">
                <a:latin typeface="Noor"/>
              </a:rPr>
              <a:t> أَلَا </a:t>
            </a: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008988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79062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51465" y="-70337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  <a:latin typeface="Roboto"/>
              </a:rPr>
              <a:t>(Do) not</a:t>
            </a:r>
            <a:endParaRPr lang="en-GB" sz="6000" dirty="0">
              <a:solidFill>
                <a:schemeClr val="tx1"/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84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22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</a:rPr>
              <a:t>tuhibboona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84697" y="4072115"/>
            <a:ext cx="3056244" cy="711102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7200" dirty="0" smtClean="0">
                <a:cs typeface="Calibri"/>
              </a:rPr>
              <a:t> </a:t>
            </a:r>
            <a:r>
              <a:rPr lang="ar-SA" sz="7200" dirty="0">
                <a:latin typeface="Noor"/>
              </a:rPr>
              <a:t>تُحِبُّونَ </a:t>
            </a:r>
          </a:p>
          <a:p>
            <a:pPr algn="ctr"/>
            <a:endParaRPr lang="en-US" sz="72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679225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29210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tx1"/>
                </a:solidFill>
                <a:latin typeface="Roboto"/>
              </a:rPr>
              <a:t>y</a:t>
            </a:r>
            <a:r>
              <a:rPr lang="en-GB" sz="6000" dirty="0" smtClean="0">
                <a:solidFill>
                  <a:schemeClr val="tx1"/>
                </a:solidFill>
                <a:latin typeface="Roboto"/>
              </a:rPr>
              <a:t>ou like</a:t>
            </a:r>
            <a:endParaRPr lang="en-GB" sz="6000" dirty="0">
              <a:solidFill>
                <a:schemeClr val="tx1"/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3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22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i="1" dirty="0" smtClean="0">
                <a:solidFill>
                  <a:schemeClr val="tx1"/>
                </a:solidFill>
                <a:latin typeface="Roboto"/>
              </a:rPr>
              <a:t>an</a:t>
            </a:r>
            <a:endParaRPr lang="en-US" sz="8000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54709" y="3901072"/>
            <a:ext cx="2743200" cy="694036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000" dirty="0">
                <a:latin typeface="Noor"/>
              </a:rPr>
              <a:t>أَن </a:t>
            </a:r>
          </a:p>
          <a:p>
            <a:pPr algn="ctr"/>
            <a:endParaRPr lang="en-US" sz="60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5964811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77122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dirty="0">
              <a:latin typeface="Curlz MT" panose="04040404050702020202" pitchFamily="8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972535-7E94-405A-AC1E-BFD8F4882EF0}"/>
              </a:ext>
            </a:extLst>
          </p:cNvPr>
          <p:cNvSpPr/>
          <p:nvPr/>
        </p:nvSpPr>
        <p:spPr>
          <a:xfrm>
            <a:off x="4613010" y="1272588"/>
            <a:ext cx="560949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000" dirty="0" smtClean="0">
                <a:latin typeface="Roboto"/>
              </a:rPr>
              <a:t>that</a:t>
            </a:r>
            <a:endParaRPr lang="en-GB" sz="8000" dirty="0"/>
          </a:p>
        </p:txBody>
      </p:sp>
    </p:spTree>
    <p:extLst>
      <p:ext uri="{BB962C8B-B14F-4D97-AF65-F5344CB8AC3E}">
        <p14:creationId xmlns:p14="http://schemas.microsoft.com/office/powerpoint/2010/main" val="107595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22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/>
              <a:t>yaghfira Allahu </a:t>
            </a:r>
            <a:endParaRPr lang="en-US" sz="4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57812" y="3902158"/>
            <a:ext cx="2743200" cy="734047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7200" dirty="0">
                <a:latin typeface="Noor"/>
              </a:rPr>
              <a:t>يَغْفِرَ ٱللَّهُ</a:t>
            </a:r>
          </a:p>
          <a:p>
            <a:pPr algn="ctr"/>
            <a:r>
              <a:rPr lang="en-US" sz="4000" dirty="0"/>
              <a:t> </a:t>
            </a:r>
            <a:endParaRPr lang="en-US" sz="4000" dirty="0">
              <a:cs typeface="Calibri"/>
            </a:endParaRPr>
          </a:p>
          <a:p>
            <a:pPr algn="ct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E88ED8-FDBD-4839-9B4F-B46CD6CF930B}"/>
              </a:ext>
            </a:extLst>
          </p:cNvPr>
          <p:cNvSpPr txBox="1"/>
          <p:nvPr/>
        </p:nvSpPr>
        <p:spPr>
          <a:xfrm>
            <a:off x="7401780" y="4933021"/>
            <a:ext cx="2743200" cy="46166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i="1" dirty="0">
                <a:cs typeface="Calibri"/>
              </a:rPr>
              <a:t> </a:t>
            </a:r>
            <a:endParaRPr lang="en-US" sz="2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607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152639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solidFill>
                  <a:schemeClr val="tx1"/>
                </a:solidFill>
                <a:latin typeface="Roboto"/>
              </a:rPr>
              <a:t>Allah should forgive</a:t>
            </a:r>
            <a:endParaRPr lang="en-GB" sz="5400" dirty="0">
              <a:solidFill>
                <a:schemeClr val="tx1"/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87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22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i="1" dirty="0" err="1" smtClean="0">
                <a:solidFill>
                  <a:schemeClr val="tx1"/>
                </a:solidFill>
                <a:latin typeface="Roboto"/>
              </a:rPr>
              <a:t>lakum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54709" y="3858490"/>
            <a:ext cx="2743200" cy="697113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800" dirty="0">
                <a:latin typeface="Noor"/>
              </a:rPr>
              <a:t>لَكُمْ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579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901353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 smtClean="0">
                <a:solidFill>
                  <a:schemeClr val="tx1"/>
                </a:solidFill>
                <a:latin typeface="Roboto"/>
              </a:rPr>
              <a:t>you?</a:t>
            </a:r>
            <a:endParaRPr lang="en-GB" sz="6600" dirty="0">
              <a:solidFill>
                <a:schemeClr val="tx1"/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628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22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3932448"/>
            <a:ext cx="2743200" cy="614014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800" dirty="0">
                <a:latin typeface="Noor"/>
              </a:rPr>
              <a:t>وَٱللَّهُ</a:t>
            </a:r>
          </a:p>
          <a:p>
            <a:pPr algn="ct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2ADFB7-6FEC-4A36-B2CE-F175720476CE}"/>
              </a:ext>
            </a:extLst>
          </p:cNvPr>
          <p:cNvSpPr/>
          <p:nvPr/>
        </p:nvSpPr>
        <p:spPr>
          <a:xfrm>
            <a:off x="7508597" y="4966448"/>
            <a:ext cx="25139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 err="1" smtClean="0"/>
              <a:t>waAllahu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75428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654864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latin typeface="Curlz MT" panose="04040404050702020202" pitchFamily="8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CC8FDF-178E-47B8-A885-B0492D25536C}"/>
              </a:ext>
            </a:extLst>
          </p:cNvPr>
          <p:cNvSpPr/>
          <p:nvPr/>
        </p:nvSpPr>
        <p:spPr>
          <a:xfrm>
            <a:off x="5421745" y="1472643"/>
            <a:ext cx="42764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dirty="0" smtClean="0">
                <a:latin typeface="Roboto"/>
              </a:rPr>
              <a:t>And Allah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40136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22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/>
              <a:t> ghafoorun</a:t>
            </a:r>
            <a:endParaRPr lang="en-US" sz="4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24730" y="3254525"/>
            <a:ext cx="2743200" cy="47782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4000" dirty="0">
              <a:cs typeface="Calibri"/>
            </a:endParaRPr>
          </a:p>
          <a:p>
            <a:pPr algn="r"/>
            <a:r>
              <a:rPr lang="ar-SA" sz="9600" dirty="0">
                <a:latin typeface="Noor"/>
              </a:rPr>
              <a:t>غَفُورٌ</a:t>
            </a:r>
          </a:p>
          <a:p>
            <a:pPr algn="r"/>
            <a:endParaRPr lang="en-US" sz="9650" dirty="0" smtClean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126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420546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  <a:latin typeface="Roboto"/>
              </a:rPr>
              <a:t>(is) </a:t>
            </a:r>
          </a:p>
          <a:p>
            <a:pPr algn="ctr"/>
            <a:r>
              <a:rPr lang="en-GB" sz="4800" dirty="0" smtClean="0">
                <a:solidFill>
                  <a:schemeClr val="tx1"/>
                </a:solidFill>
                <a:latin typeface="Roboto"/>
              </a:rPr>
              <a:t>Oft-Forgiving,</a:t>
            </a:r>
            <a:endParaRPr lang="en-GB" sz="4800" dirty="0">
              <a:solidFill>
                <a:schemeClr val="tx1"/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28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22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i="1" dirty="0" err="1">
                <a:cs typeface="Calibri"/>
              </a:rPr>
              <a:t>raheemun</a:t>
            </a:r>
            <a:endParaRPr lang="en-US" sz="40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84696" y="3908613"/>
            <a:ext cx="3020385" cy="663258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6600" dirty="0">
                <a:latin typeface="Noor"/>
              </a:rPr>
              <a:t> رَّحِيمٌ</a:t>
            </a:r>
          </a:p>
          <a:p>
            <a:pPr algn="ct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422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24357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  <a:latin typeface="Roboto"/>
              </a:rPr>
              <a:t>Most Merciful.</a:t>
            </a:r>
            <a:endParaRPr lang="en-GB" sz="4800" dirty="0">
              <a:solidFill>
                <a:schemeClr val="tx1"/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6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23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973670" y="3132703"/>
            <a:ext cx="2743200" cy="6263253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4000" dirty="0">
              <a:cs typeface="Calibri"/>
            </a:endParaRPr>
          </a:p>
          <a:p>
            <a:pPr algn="r"/>
            <a:r>
              <a:rPr lang="ar-SA" sz="9600" dirty="0">
                <a:latin typeface="Noor"/>
              </a:rPr>
              <a:t>إِنَّ </a:t>
            </a: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E88ED8-FDBD-4839-9B4F-B46CD6CF930B}"/>
              </a:ext>
            </a:extLst>
          </p:cNvPr>
          <p:cNvSpPr txBox="1"/>
          <p:nvPr/>
        </p:nvSpPr>
        <p:spPr>
          <a:xfrm>
            <a:off x="7166922" y="4840657"/>
            <a:ext cx="2743200" cy="92333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i="1" dirty="0">
                <a:cs typeface="Calibri"/>
              </a:rPr>
              <a:t>  </a:t>
            </a:r>
            <a:r>
              <a:rPr lang="en-GB" sz="2800" i="1" dirty="0">
                <a:solidFill>
                  <a:srgbClr val="333333"/>
                </a:solidFill>
                <a:latin typeface="Roboto"/>
              </a:rPr>
              <a:t> </a:t>
            </a:r>
            <a:r>
              <a:rPr lang="en-GB" sz="5400" i="1" dirty="0" smtClean="0">
                <a:latin typeface="Roboto"/>
              </a:rPr>
              <a:t>Inna</a:t>
            </a:r>
            <a:r>
              <a:rPr lang="en-GB" sz="5400" i="1" dirty="0" smtClean="0">
                <a:solidFill>
                  <a:srgbClr val="333333"/>
                </a:solidFill>
                <a:latin typeface="Roboto"/>
              </a:rPr>
              <a:t> </a:t>
            </a:r>
            <a:endParaRPr lang="en-US" sz="5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489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4209411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  <a:latin typeface="Roboto"/>
              </a:rPr>
              <a:t>Indeed,</a:t>
            </a:r>
            <a:endParaRPr lang="en-GB" sz="4800" dirty="0">
              <a:solidFill>
                <a:schemeClr val="tx1"/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25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23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i="1" dirty="0" err="1" smtClean="0"/>
              <a:t>allatheena</a:t>
            </a:r>
            <a:endParaRPr lang="en-US" sz="4000" i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542650" y="3384358"/>
            <a:ext cx="2743200" cy="6263253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4000" dirty="0">
              <a:cs typeface="Calibri"/>
            </a:endParaRPr>
          </a:p>
          <a:p>
            <a:pPr algn="r"/>
            <a:r>
              <a:rPr lang="ar-SA" sz="9600" dirty="0">
                <a:latin typeface="Noor"/>
              </a:rPr>
              <a:t>ٱلَّذِينَ </a:t>
            </a: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622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08617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8530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  <a:latin typeface="Roboto"/>
              </a:rPr>
              <a:t>t</a:t>
            </a:r>
            <a:r>
              <a:rPr lang="en-GB" sz="4800" dirty="0" smtClean="0">
                <a:solidFill>
                  <a:schemeClr val="tx1"/>
                </a:solidFill>
                <a:latin typeface="Roboto"/>
              </a:rPr>
              <a:t>hose who</a:t>
            </a:r>
            <a:endParaRPr lang="en-GB" sz="4800" dirty="0">
              <a:solidFill>
                <a:schemeClr val="tx1"/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50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23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i="1"/>
              <a:t>yarmoona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363355" y="4125285"/>
            <a:ext cx="2743200" cy="6263253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ar-SA" sz="6000" dirty="0">
                <a:latin typeface="Noor"/>
              </a:rPr>
              <a:t>يَرْمُونَ </a:t>
            </a:r>
          </a:p>
          <a:p>
            <a:pPr algn="r"/>
            <a:endParaRPr lang="en-US" sz="36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E88ED8-FDBD-4839-9B4F-B46CD6CF930B}"/>
              </a:ext>
            </a:extLst>
          </p:cNvPr>
          <p:cNvSpPr txBox="1"/>
          <p:nvPr/>
        </p:nvSpPr>
        <p:spPr>
          <a:xfrm>
            <a:off x="7401780" y="4933021"/>
            <a:ext cx="2743200" cy="46166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i="1" dirty="0">
                <a:cs typeface="Calibri"/>
              </a:rPr>
              <a:t> 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9DA3F5-3724-40F1-A1FD-A477DDB71779}"/>
              </a:ext>
            </a:extLst>
          </p:cNvPr>
          <p:cNvSpPr/>
          <p:nvPr/>
        </p:nvSpPr>
        <p:spPr>
          <a:xfrm>
            <a:off x="7345414" y="5025307"/>
            <a:ext cx="26412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i="1" dirty="0">
                <a:solidFill>
                  <a:srgbClr val="333333"/>
                </a:solidFill>
                <a:latin typeface="Roboto"/>
              </a:rPr>
              <a:t> 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59380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404929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latin typeface="Curlz MT" panose="04040404050702020202" pitchFamily="8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2EADCB-9E6F-40AE-B120-21DA783BA774}"/>
              </a:ext>
            </a:extLst>
          </p:cNvPr>
          <p:cNvSpPr/>
          <p:nvPr/>
        </p:nvSpPr>
        <p:spPr>
          <a:xfrm>
            <a:off x="5381138" y="1473183"/>
            <a:ext cx="40732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dirty="0" smtClean="0">
                <a:latin typeface="Roboto"/>
              </a:rPr>
              <a:t>accuse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082208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23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54462" y="4181219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 err="1"/>
              <a:t>almuhsanati</a:t>
            </a:r>
            <a:r>
              <a:rPr lang="en-US" sz="3200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39873" y="4181219"/>
            <a:ext cx="2743200" cy="60170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6000" dirty="0">
                <a:latin typeface="Noor"/>
              </a:rPr>
              <a:t>ٱلْمُحْصَنَٰتِ </a:t>
            </a: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939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406724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  <a:latin typeface="Roboto"/>
              </a:rPr>
              <a:t/>
            </a:r>
            <a:br>
              <a:rPr lang="en-GB" sz="4800" dirty="0" smtClean="0">
                <a:solidFill>
                  <a:schemeClr val="tx1"/>
                </a:solidFill>
                <a:latin typeface="Roboto"/>
              </a:rPr>
            </a:br>
            <a:r>
              <a:rPr lang="en-GB" sz="4800" dirty="0" smtClean="0">
                <a:solidFill>
                  <a:schemeClr val="tx1"/>
                </a:solidFill>
                <a:latin typeface="Roboto"/>
              </a:rPr>
              <a:t>the chaste women,</a:t>
            </a:r>
            <a:endParaRPr lang="en-GB" sz="4800" dirty="0">
              <a:solidFill>
                <a:schemeClr val="tx1"/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14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23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i="1" dirty="0">
                <a:solidFill>
                  <a:srgbClr val="333333"/>
                </a:solidFill>
                <a:latin typeface="Roboto"/>
              </a:rPr>
              <a:t> </a:t>
            </a:r>
            <a:r>
              <a:rPr lang="en-GB" sz="3600" i="1" dirty="0" err="1">
                <a:solidFill>
                  <a:schemeClr val="tx1"/>
                </a:solidFill>
                <a:latin typeface="Roboto"/>
              </a:rPr>
              <a:t>alghafilati</a:t>
            </a:r>
            <a:r>
              <a:rPr lang="en-GB" sz="4000" i="1" dirty="0">
                <a:solidFill>
                  <a:srgbClr val="333333"/>
                </a:solidFill>
                <a:latin typeface="Roboto"/>
              </a:rPr>
              <a:t> </a:t>
            </a:r>
            <a:endParaRPr lang="en-US" sz="4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3420834"/>
            <a:ext cx="2743200" cy="618630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5400" dirty="0">
              <a:cs typeface="Calibri"/>
            </a:endParaRPr>
          </a:p>
          <a:p>
            <a:pPr algn="ctr"/>
            <a:r>
              <a:rPr lang="ar-SA" sz="7200" dirty="0">
                <a:latin typeface="Noor"/>
              </a:rPr>
              <a:t>ٱلْغَٰفِلَٰتِ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5400" dirty="0"/>
          </a:p>
          <a:p>
            <a:pPr algn="ctr"/>
            <a:endParaRPr lang="en-US" sz="5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229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61993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  <a:latin typeface="Roboto"/>
              </a:rPr>
              <a:t>t</a:t>
            </a:r>
            <a:r>
              <a:rPr lang="en-GB" sz="4800" dirty="0" smtClean="0">
                <a:solidFill>
                  <a:schemeClr val="tx1"/>
                </a:solidFill>
                <a:latin typeface="Roboto"/>
              </a:rPr>
              <a:t>he unaware women</a:t>
            </a:r>
            <a:endParaRPr lang="en-GB" sz="4800" dirty="0">
              <a:solidFill>
                <a:schemeClr val="tx1"/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16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23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3648175"/>
            <a:ext cx="2743200" cy="6263253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 sz="3600" dirty="0">
              <a:cs typeface="Calibri"/>
            </a:endParaRPr>
          </a:p>
          <a:p>
            <a:pPr algn="ctr"/>
            <a:r>
              <a:rPr lang="ar-SA" sz="6000" dirty="0">
                <a:latin typeface="Noor"/>
              </a:rPr>
              <a:t>ٱلْمُؤْمِنَٰتِ</a:t>
            </a: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A9FFE0-386A-422A-AE6E-D375068CAA7D}"/>
              </a:ext>
            </a:extLst>
          </p:cNvPr>
          <p:cNvSpPr/>
          <p:nvPr/>
        </p:nvSpPr>
        <p:spPr>
          <a:xfrm>
            <a:off x="7423022" y="4861485"/>
            <a:ext cx="269176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i="1"/>
              <a:t>almuminati </a:t>
            </a:r>
            <a:endParaRPr lang="en-GB" sz="4000" i="1" dirty="0"/>
          </a:p>
        </p:txBody>
      </p:sp>
    </p:spTree>
    <p:extLst>
      <p:ext uri="{BB962C8B-B14F-4D97-AF65-F5344CB8AC3E}">
        <p14:creationId xmlns:p14="http://schemas.microsoft.com/office/powerpoint/2010/main" val="259975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054970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  <a:latin typeface="Roboto"/>
              </a:rPr>
              <a:t>(and) the believing women,</a:t>
            </a:r>
            <a:r>
              <a:rPr lang="en-GB" sz="4800" dirty="0">
                <a:solidFill>
                  <a:schemeClr val="tx1"/>
                </a:solidFill>
                <a:latin typeface="Roboto"/>
              </a:rPr>
              <a:t> </a:t>
            </a:r>
            <a:endParaRPr lang="en-GB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26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23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i="1"/>
              <a:t>luAAinoo</a:t>
            </a:r>
            <a:endParaRPr lang="en-US" sz="4800" i="1" dirty="0" err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567302" y="3420834"/>
            <a:ext cx="2743200" cy="7709803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4400" dirty="0"/>
              <a:t> </a:t>
            </a:r>
            <a:endParaRPr lang="en-US" sz="4400" dirty="0">
              <a:cs typeface="Calibri"/>
            </a:endParaRPr>
          </a:p>
          <a:p>
            <a:pPr algn="r"/>
            <a:r>
              <a:rPr lang="ar-SA" sz="9600" dirty="0">
                <a:latin typeface="Noor"/>
              </a:rPr>
              <a:t>لُعِنُوا۟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5400" dirty="0"/>
          </a:p>
          <a:p>
            <a:pPr algn="ctr"/>
            <a:endParaRPr lang="en-US" sz="5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82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642048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  <a:latin typeface="Roboto"/>
              </a:rPr>
              <a:t>a</a:t>
            </a:r>
            <a:r>
              <a:rPr lang="en-GB" sz="4800" dirty="0" smtClean="0">
                <a:solidFill>
                  <a:schemeClr val="tx1"/>
                </a:solidFill>
                <a:latin typeface="Roboto"/>
              </a:rPr>
              <a:t>re cursed</a:t>
            </a:r>
            <a:endParaRPr lang="en-GB" sz="4800" dirty="0">
              <a:solidFill>
                <a:schemeClr val="tx1"/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26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23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i="1" dirty="0">
                <a:solidFill>
                  <a:schemeClr val="tx1"/>
                </a:solidFill>
                <a:latin typeface="Roboto"/>
              </a:rPr>
              <a:t>fee</a:t>
            </a:r>
            <a:endParaRPr lang="en-US" sz="8000" dirty="0" err="1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3429000"/>
            <a:ext cx="2743200" cy="607858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3600" dirty="0">
              <a:cs typeface="Calibri"/>
            </a:endParaRPr>
          </a:p>
          <a:p>
            <a:pPr algn="ctr"/>
            <a:r>
              <a:rPr lang="ar-AE" sz="8800" dirty="0">
                <a:latin typeface="Noor"/>
              </a:rPr>
              <a:t>فِى</a:t>
            </a:r>
            <a:endParaRPr lang="en-US" sz="88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646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712847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GB" sz="48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869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23</a:t>
            </a:r>
            <a:r>
              <a:rPr lang="en-US" sz="4400" dirty="0">
                <a:solidFill>
                  <a:schemeClr val="bg2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  <a:p>
            <a:pPr algn="ctr"/>
            <a:endParaRPr lang="en-GB" sz="1050" dirty="0"/>
          </a:p>
          <a:p>
            <a:pPr algn="ctr"/>
            <a:endParaRPr lang="en-GB" sz="1050" dirty="0"/>
          </a:p>
          <a:p>
            <a:pPr algn="ctr"/>
            <a:endParaRPr lang="en-GB" sz="1050" dirty="0"/>
          </a:p>
          <a:p>
            <a:pPr algn="ctr"/>
            <a:endParaRPr lang="en-GB" sz="1050" dirty="0"/>
          </a:p>
          <a:p>
            <a:pPr algn="ctr"/>
            <a:endParaRPr lang="en-GB" sz="2400" dirty="0"/>
          </a:p>
          <a:p>
            <a:pPr algn="ctr"/>
            <a:endParaRPr lang="en-US" sz="6000" dirty="0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i="1" dirty="0" err="1"/>
              <a:t>alddunya</a:t>
            </a:r>
            <a:endParaRPr lang="en-US" sz="4400" i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15938" y="4176936"/>
            <a:ext cx="2743200" cy="9941183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ar-SA" sz="8000" dirty="0">
                <a:latin typeface="Noor"/>
              </a:rPr>
              <a:t> ٱلدُّنْيَا </a:t>
            </a:r>
          </a:p>
          <a:p>
            <a:pPr algn="r"/>
            <a:r>
              <a:rPr lang="en-US" sz="8000" dirty="0"/>
              <a:t> </a:t>
            </a:r>
          </a:p>
          <a:p>
            <a:pPr algn="r"/>
            <a:endParaRPr lang="en-US" sz="8000" dirty="0">
              <a:cs typeface="Calibri"/>
            </a:endParaRPr>
          </a:p>
          <a:p>
            <a:pPr algn="r"/>
            <a:endParaRPr lang="en-US" sz="8000" dirty="0">
              <a:cs typeface="Calibri"/>
            </a:endParaRPr>
          </a:p>
          <a:p>
            <a:pPr algn="r"/>
            <a:endParaRPr lang="en-US" sz="8000" dirty="0">
              <a:cs typeface="Calibri"/>
            </a:endParaRPr>
          </a:p>
          <a:p>
            <a:pPr algn="r"/>
            <a:endParaRPr lang="en-US" sz="8000" dirty="0">
              <a:cs typeface="Calibri"/>
            </a:endParaRPr>
          </a:p>
          <a:p>
            <a:pPr algn="r"/>
            <a:endParaRPr lang="en-US" sz="8000" dirty="0"/>
          </a:p>
          <a:p>
            <a:pPr algn="ctr"/>
            <a:endParaRPr lang="en-US" sz="8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775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408006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94538" y="221586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world</a:t>
            </a:r>
            <a:endParaRPr lang="en-GB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566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23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 dirty="0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 err="1">
                <a:cs typeface="Calibri"/>
              </a:rPr>
              <a:t>waalakhirati</a:t>
            </a:r>
            <a:endParaRPr lang="en-US" sz="32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4072114"/>
            <a:ext cx="2743200" cy="746358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6000" dirty="0">
                <a:latin typeface="Noor"/>
              </a:rPr>
              <a:t>وَٱلْءَاخِرَةِ</a:t>
            </a:r>
          </a:p>
          <a:p>
            <a:pPr algn="r"/>
            <a:r>
              <a:rPr lang="en-US" sz="6000" dirty="0"/>
              <a:t> </a:t>
            </a:r>
            <a:endParaRPr lang="en-US" sz="6000" dirty="0">
              <a:cs typeface="Calibri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290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982240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  <a:latin typeface="Roboto"/>
              </a:rPr>
              <a:t>a</a:t>
            </a:r>
            <a:r>
              <a:rPr lang="en-GB" sz="4800" dirty="0" smtClean="0">
                <a:solidFill>
                  <a:schemeClr val="tx1"/>
                </a:solidFill>
                <a:latin typeface="Roboto"/>
              </a:rPr>
              <a:t>nd the Hereafter.</a:t>
            </a:r>
            <a:endParaRPr lang="en-GB" sz="4800" dirty="0">
              <a:solidFill>
                <a:schemeClr val="tx1"/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31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23</a:t>
            </a:r>
            <a:endParaRPr lang="en-US" sz="4400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i="1"/>
              <a:t>walahum</a:t>
            </a:r>
            <a:endParaRPr lang="en-US" sz="4400" i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596165" y="3534536"/>
            <a:ext cx="2743200" cy="372409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2800" dirty="0">
              <a:cs typeface="Calibri"/>
            </a:endParaRPr>
          </a:p>
          <a:p>
            <a:pPr algn="ctr"/>
            <a:r>
              <a:rPr lang="ar-SA" sz="8000" dirty="0">
                <a:latin typeface="Noor"/>
              </a:rPr>
              <a:t>وَلَهُمْ </a:t>
            </a:r>
          </a:p>
          <a:p>
            <a:pPr algn="r"/>
            <a:endParaRPr lang="en-US" sz="8000" dirty="0">
              <a:cs typeface="Calibri"/>
            </a:endParaRPr>
          </a:p>
          <a:p>
            <a:pPr algn="r"/>
            <a:endParaRPr lang="en-US" sz="2400" dirty="0"/>
          </a:p>
          <a:p>
            <a:pPr algn="ctr"/>
            <a:endParaRPr lang="en-US" sz="2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484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01322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for them</a:t>
            </a:r>
            <a:endParaRPr lang="en-GB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43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23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>
                <a:solidFill>
                  <a:schemeClr val="tx1"/>
                </a:solidFill>
                <a:latin typeface="Roboto"/>
              </a:rPr>
              <a:t> </a:t>
            </a:r>
            <a:r>
              <a:rPr lang="en-US" sz="3200" i="1" dirty="0" err="1">
                <a:solidFill>
                  <a:schemeClr val="tx1"/>
                </a:solidFill>
                <a:latin typeface="Roboto"/>
              </a:rPr>
              <a:t>AAa</a:t>
            </a:r>
            <a:r>
              <a:rPr lang="en-US" sz="3200" i="1" u="sng" dirty="0" err="1">
                <a:solidFill>
                  <a:schemeClr val="tx1"/>
                </a:solidFill>
                <a:latin typeface="Roboto"/>
              </a:rPr>
              <a:t>tha</a:t>
            </a:r>
            <a:r>
              <a:rPr lang="en-US" sz="3200" i="1" dirty="0" err="1">
                <a:solidFill>
                  <a:schemeClr val="tx1"/>
                </a:solidFill>
                <a:latin typeface="Roboto"/>
              </a:rPr>
              <a:t>bun</a:t>
            </a:r>
            <a:r>
              <a:rPr lang="en-US" sz="3200" i="1" dirty="0">
                <a:solidFill>
                  <a:schemeClr val="tx1"/>
                </a:solidFill>
                <a:latin typeface="Roboto"/>
              </a:rPr>
              <a:t> 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585991" y="3221733"/>
            <a:ext cx="2743200" cy="6263253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 sz="4000" dirty="0">
              <a:cs typeface="Calibri"/>
            </a:endParaRPr>
          </a:p>
          <a:p>
            <a:pPr algn="r"/>
            <a:r>
              <a:rPr lang="ar-SA" sz="8800" dirty="0">
                <a:latin typeface="Noor"/>
              </a:rPr>
              <a:t>عَذَابٌ</a:t>
            </a: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0F0D62-34CB-498D-8812-9FA5F93CC2C5}"/>
              </a:ext>
            </a:extLst>
          </p:cNvPr>
          <p:cNvSpPr/>
          <p:nvPr/>
        </p:nvSpPr>
        <p:spPr>
          <a:xfrm>
            <a:off x="8277385" y="4753763"/>
            <a:ext cx="34176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i="1" dirty="0">
                <a:solidFill>
                  <a:srgbClr val="333333"/>
                </a:solidFill>
                <a:latin typeface="Roboto"/>
              </a:rPr>
              <a:t> 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7723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40371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  <a:latin typeface="Roboto"/>
              </a:rPr>
              <a:t>(is) a punishment</a:t>
            </a:r>
            <a:endParaRPr lang="en-GB" sz="4800" dirty="0">
              <a:solidFill>
                <a:schemeClr val="tx1"/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8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23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>
                <a:solidFill>
                  <a:srgbClr val="FFFFFF"/>
                </a:solidFill>
                <a:latin typeface="Roboto"/>
                <a:cs typeface="Calibri"/>
              </a:rPr>
              <a:t> </a:t>
            </a:r>
            <a:endParaRPr lang="en-US" sz="3200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16608" y="2914953"/>
            <a:ext cx="2463053" cy="561692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E540CD-DBC2-494B-83BC-9C65D97449FF}"/>
              </a:ext>
            </a:extLst>
          </p:cNvPr>
          <p:cNvSpPr/>
          <p:nvPr/>
        </p:nvSpPr>
        <p:spPr>
          <a:xfrm>
            <a:off x="2520924" y="4072114"/>
            <a:ext cx="161454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 fontAlgn="t"/>
            <a:r>
              <a:rPr lang="ar-AE" sz="6600" dirty="0">
                <a:latin typeface="Noor"/>
              </a:rPr>
              <a:t>عَظِيمٌ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BC36A-086C-4263-A04D-986911F8C9AD}"/>
              </a:ext>
            </a:extLst>
          </p:cNvPr>
          <p:cNvSpPr/>
          <p:nvPr/>
        </p:nvSpPr>
        <p:spPr>
          <a:xfrm>
            <a:off x="7377288" y="5138639"/>
            <a:ext cx="25987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i="1" dirty="0" err="1">
                <a:latin typeface="Roboto"/>
              </a:rPr>
              <a:t>AAa</a:t>
            </a:r>
            <a:r>
              <a:rPr lang="en-GB" sz="3200" i="1" u="sng" dirty="0" err="1">
                <a:latin typeface="Roboto"/>
              </a:rPr>
              <a:t>th</a:t>
            </a:r>
            <a:r>
              <a:rPr lang="en-GB" sz="3200" i="1" dirty="0" err="1">
                <a:latin typeface="Roboto"/>
              </a:rPr>
              <a:t>eem</a:t>
            </a:r>
            <a:r>
              <a:rPr lang="en-GB" sz="3200" b="1" i="1" dirty="0" err="1">
                <a:latin typeface="Roboto"/>
              </a:rPr>
              <a:t>un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0212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4092315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latin typeface="Roboto"/>
              </a:rPr>
              <a:t>g</a:t>
            </a:r>
            <a:r>
              <a:rPr lang="en-GB" sz="4800" dirty="0" smtClean="0">
                <a:latin typeface="Roboto"/>
              </a:rPr>
              <a:t>reat.</a:t>
            </a:r>
            <a:endParaRPr lang="en-GB" sz="48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314416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24</a:t>
            </a:r>
            <a:endParaRPr lang="en-US" sz="4400" i="1" dirty="0">
              <a:solidFill>
                <a:schemeClr val="bg2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i="1">
                <a:solidFill>
                  <a:schemeClr val="tx1"/>
                </a:solidFill>
                <a:latin typeface="Roboto"/>
              </a:rPr>
              <a:t>Yawma</a:t>
            </a:r>
            <a:endParaRPr lang="en-US" sz="4800" b="1" i="1" dirty="0">
              <a:solidFill>
                <a:schemeClr val="tx1"/>
              </a:solidFill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233367" y="3122293"/>
            <a:ext cx="2743200" cy="6263253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4000" dirty="0">
              <a:cs typeface="Calibri"/>
            </a:endParaRPr>
          </a:p>
          <a:p>
            <a:pPr algn="r"/>
            <a:r>
              <a:rPr lang="ar-SA" sz="9600" dirty="0">
                <a:latin typeface="Noor"/>
              </a:rPr>
              <a:t>يَوْمَ </a:t>
            </a: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019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25875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latin typeface="Roboto"/>
              </a:rPr>
              <a:t>(On a) day</a:t>
            </a:r>
            <a:endParaRPr lang="en-GB" sz="48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382567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24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i="1" dirty="0" err="1">
                <a:cs typeface="Calibri"/>
              </a:rPr>
              <a:t>tashhadu</a:t>
            </a:r>
            <a:r>
              <a:rPr lang="en-US" sz="5400" b="1" i="1" dirty="0">
                <a:cs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684802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000" dirty="0">
                <a:latin typeface="Noor"/>
              </a:rPr>
              <a:t>تَشْهَدُ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289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23926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latin typeface="Roboto"/>
              </a:rPr>
              <a:t>will bear witness</a:t>
            </a:r>
            <a:endParaRPr lang="en-GB" sz="48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430275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24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dirty="0"/>
              <a:t> </a:t>
            </a:r>
            <a:endParaRPr lang="en-US" dirty="0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 err="1">
                <a:cs typeface="Calibri"/>
              </a:rPr>
              <a:t>AAalayhim</a:t>
            </a:r>
            <a:endParaRPr lang="en-US" sz="36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561692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540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/>
          </a:p>
          <a:p>
            <a:pPr algn="ctr"/>
            <a:endParaRPr lang="en-US" sz="3600" dirty="0"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0E7B1F-C393-4884-A449-29A95BBD4789}"/>
              </a:ext>
            </a:extLst>
          </p:cNvPr>
          <p:cNvSpPr/>
          <p:nvPr/>
        </p:nvSpPr>
        <p:spPr>
          <a:xfrm>
            <a:off x="2204851" y="4107432"/>
            <a:ext cx="2255810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 fontAlgn="t"/>
            <a:r>
              <a:rPr lang="ar-AE" sz="66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7200" dirty="0">
                <a:latin typeface="Noor"/>
              </a:rPr>
              <a:t>عَلَيْهِمْ </a:t>
            </a:r>
          </a:p>
          <a:p>
            <a:pPr algn="r" rtl="1" fontAlgn="t"/>
            <a:endParaRPr lang="ar-AE" sz="6600" b="0" i="0" dirty="0">
              <a:solidFill>
                <a:srgbClr val="333333"/>
              </a:solidFill>
              <a:effectLst/>
              <a:latin typeface="Noor"/>
            </a:endParaRPr>
          </a:p>
        </p:txBody>
      </p:sp>
    </p:spTree>
    <p:extLst>
      <p:ext uri="{BB962C8B-B14F-4D97-AF65-F5344CB8AC3E}">
        <p14:creationId xmlns:p14="http://schemas.microsoft.com/office/powerpoint/2010/main" val="69770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04771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>
                <a:latin typeface="Roboto"/>
              </a:rPr>
              <a:t>a</a:t>
            </a:r>
            <a:r>
              <a:rPr lang="en-GB" sz="7200" dirty="0" smtClean="0">
                <a:latin typeface="Roboto"/>
              </a:rPr>
              <a:t>gainst them</a:t>
            </a:r>
            <a:endParaRPr lang="en-GB" sz="72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47403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24</a:t>
            </a:r>
            <a:endParaRPr lang="en-US" sz="4400" i="1" dirty="0">
              <a:solidFill>
                <a:srgbClr val="FFFFFF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 err="1">
                <a:cs typeface="Calibri"/>
              </a:rPr>
              <a:t>alsinatuhum</a:t>
            </a:r>
            <a:endParaRPr lang="en-US" sz="32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99531" y="2506398"/>
            <a:ext cx="2743200" cy="684802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r>
              <a:rPr lang="ar-SA" sz="8000" dirty="0">
                <a:latin typeface="Noor"/>
              </a:rPr>
              <a:t>أَلْسِنَتُهُمْ </a:t>
            </a: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906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992054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latin typeface="Roboto"/>
              </a:rPr>
              <a:t>t</a:t>
            </a:r>
            <a:r>
              <a:rPr lang="en-GB" sz="6600" dirty="0" smtClean="0">
                <a:latin typeface="Roboto"/>
              </a:rPr>
              <a:t>heir tongues,</a:t>
            </a:r>
            <a:endParaRPr lang="en-GB" sz="66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46710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24</a:t>
            </a:r>
            <a:endParaRPr lang="en-US" sz="4400" i="1" dirty="0">
              <a:solidFill>
                <a:srgbClr val="FFFFFF"/>
              </a:solidFill>
              <a:latin typeface="Franklin Gothic Medium"/>
            </a:endParaRP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 err="1">
                <a:cs typeface="Calibri"/>
              </a:rPr>
              <a:t>waaydeehim</a:t>
            </a:r>
            <a:r>
              <a:rPr lang="en-US" sz="3200" b="1" i="1" dirty="0">
                <a:cs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70801" y="3364086"/>
            <a:ext cx="2743200" cy="60170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5400" dirty="0">
              <a:cs typeface="Calibri"/>
            </a:endParaRPr>
          </a:p>
          <a:p>
            <a:pPr algn="ctr"/>
            <a:r>
              <a:rPr lang="ar-SA" sz="6600" dirty="0">
                <a:cs typeface="Calibri"/>
              </a:rPr>
              <a:t>وَأَيْدِيهِمْ</a:t>
            </a:r>
            <a:r>
              <a:rPr lang="ar-SA" sz="4000" dirty="0">
                <a:cs typeface="Calibri"/>
              </a:rPr>
              <a:t> </a:t>
            </a:r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222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07151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 smtClean="0">
                <a:latin typeface="Roboto"/>
              </a:rPr>
              <a:t>and their hands</a:t>
            </a:r>
            <a:endParaRPr lang="en-GB" sz="66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36533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24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>
                <a:cs typeface="Calibri"/>
              </a:rPr>
              <a:t>waarjuluhum</a:t>
            </a:r>
            <a:endParaRPr lang="en-US" sz="32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4072114"/>
            <a:ext cx="2743200" cy="6724918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7200" dirty="0">
                <a:latin typeface="Noor"/>
              </a:rPr>
              <a:t>وَأَرْجُلُهُم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611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0764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Roboto"/>
              </a:rPr>
              <a:t>a</a:t>
            </a:r>
            <a:r>
              <a:rPr lang="en-GB" sz="5400" dirty="0" smtClean="0">
                <a:latin typeface="Roboto"/>
              </a:rPr>
              <a:t>nd their feet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9201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24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i="1" dirty="0" err="1" smtClean="0">
                <a:cs typeface="Calibri"/>
              </a:rPr>
              <a:t>bima</a:t>
            </a:r>
            <a:endParaRPr lang="en-US" sz="72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697113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800" dirty="0">
                <a:latin typeface="Noor"/>
              </a:rPr>
              <a:t>بِمَا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51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793931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latin typeface="Roboto"/>
              </a:rPr>
              <a:t>f</a:t>
            </a:r>
            <a:r>
              <a:rPr lang="en-GB" sz="6600" dirty="0" smtClean="0">
                <a:latin typeface="Roboto"/>
              </a:rPr>
              <a:t>or what</a:t>
            </a:r>
            <a:endParaRPr lang="en-GB" sz="66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75271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24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8800" dirty="0">
                <a:solidFill>
                  <a:schemeClr val="tx1"/>
                </a:solidFill>
                <a:latin typeface="Noor"/>
              </a:rPr>
              <a:t>كَانُوا۟</a:t>
            </a:r>
          </a:p>
          <a:p>
            <a:pPr algn="ctr"/>
            <a:endParaRPr lang="en-US" dirty="0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i="1" dirty="0" err="1" smtClean="0">
                <a:cs typeface="Calibri"/>
              </a:rPr>
              <a:t>kanoo</a:t>
            </a:r>
            <a:endParaRPr lang="en-US" sz="66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561692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696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9665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 smtClean="0">
                <a:latin typeface="Roboto"/>
              </a:rPr>
              <a:t>they used</a:t>
            </a:r>
            <a:endParaRPr lang="en-GB" sz="66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37520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24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>
                <a:cs typeface="Calibri"/>
              </a:rPr>
              <a:t> yaAAmaloona</a:t>
            </a:r>
            <a:endParaRPr lang="en-US" sz="28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684802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000" dirty="0">
                <a:latin typeface="Noor"/>
              </a:rPr>
              <a:t>يَعْمَلُونَ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2098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22815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 smtClean="0">
                <a:latin typeface="Roboto"/>
              </a:rPr>
              <a:t>(to) do</a:t>
            </a:r>
            <a:r>
              <a:rPr lang="en-GB" sz="6600" dirty="0" smtClean="0">
                <a:latin typeface="Curlz MT" panose="04040404050702020202" pitchFamily="82" charset="0"/>
              </a:rPr>
              <a:t>.</a:t>
            </a:r>
            <a:endParaRPr lang="en-GB" sz="66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794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25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>
                <a:cs typeface="Calibri"/>
              </a:rPr>
              <a:t>Yawmaithin</a:t>
            </a:r>
            <a:endParaRPr lang="en-US" sz="36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99531" y="3132703"/>
            <a:ext cx="2743200" cy="684802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5400" dirty="0">
              <a:cs typeface="Calibri"/>
            </a:endParaRPr>
          </a:p>
          <a:p>
            <a:pPr algn="ctr"/>
            <a:r>
              <a:rPr lang="ar-SA" sz="8000" dirty="0">
                <a:latin typeface="Noor"/>
              </a:rPr>
              <a:t>يَوْمَئِذٍ </a:t>
            </a: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166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94699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 smtClean="0">
                <a:latin typeface="Roboto"/>
              </a:rPr>
              <a:t>The Day,</a:t>
            </a:r>
            <a:endParaRPr lang="en-GB" sz="66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86273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25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>
                <a:cs typeface="Calibri"/>
              </a:rPr>
              <a:t>yuwaffeehimu Allahu</a:t>
            </a:r>
            <a:endParaRPr lang="en-US" sz="28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4176936"/>
            <a:ext cx="2743200" cy="655564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6000" dirty="0">
                <a:latin typeface="Noor"/>
              </a:rPr>
              <a:t>يُوَفِّيهِمُ ٱللَّهُ</a:t>
            </a:r>
          </a:p>
          <a:p>
            <a:pPr algn="r"/>
            <a:endParaRPr lang="en-US" sz="6000" dirty="0">
              <a:cs typeface="Calibri"/>
            </a:endParaRPr>
          </a:p>
          <a:p>
            <a:pPr algn="r"/>
            <a:endParaRPr lang="en-US" sz="6000" dirty="0">
              <a:cs typeface="Calibri"/>
            </a:endParaRPr>
          </a:p>
          <a:p>
            <a:pPr algn="r"/>
            <a:endParaRPr lang="en-US" sz="6000" dirty="0">
              <a:cs typeface="Calibri"/>
            </a:endParaRPr>
          </a:p>
          <a:p>
            <a:pPr algn="r"/>
            <a:endParaRPr lang="en-US" sz="6000" dirty="0">
              <a:cs typeface="Calibri"/>
            </a:endParaRPr>
          </a:p>
          <a:p>
            <a:pPr algn="r"/>
            <a:endParaRPr lang="en-US" sz="6000" dirty="0"/>
          </a:p>
          <a:p>
            <a:pPr algn="ctr"/>
            <a:endParaRPr lang="en-US" sz="6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097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413341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Allah will pay them in full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67931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25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i="1" dirty="0" smtClean="0">
              <a:cs typeface="Calibri"/>
            </a:endParaRPr>
          </a:p>
          <a:p>
            <a:pPr algn="ctr"/>
            <a:endParaRPr lang="en-US" sz="3600" i="1" dirty="0">
              <a:cs typeface="Calibri"/>
            </a:endParaRPr>
          </a:p>
          <a:p>
            <a:pPr algn="ctr"/>
            <a:r>
              <a:rPr lang="en-US" sz="3600" i="1" dirty="0" err="1">
                <a:cs typeface="Calibri"/>
              </a:rPr>
              <a:t>d</a:t>
            </a:r>
            <a:r>
              <a:rPr lang="en-US" sz="3600" i="1" dirty="0" err="1" smtClean="0">
                <a:cs typeface="Calibri"/>
              </a:rPr>
              <a:t>eenahumu</a:t>
            </a:r>
            <a:endParaRPr lang="en-US" sz="3600" i="1" dirty="0" smtClean="0">
              <a:cs typeface="Calibri"/>
            </a:endParaRPr>
          </a:p>
          <a:p>
            <a:pPr algn="ctr"/>
            <a:endParaRPr lang="en-US" sz="3600" i="1" dirty="0">
              <a:cs typeface="Calibri"/>
            </a:endParaRPr>
          </a:p>
          <a:p>
            <a:pPr algn="ctr"/>
            <a:endParaRPr lang="en-US" sz="36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697113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800" dirty="0">
                <a:latin typeface="Noor"/>
              </a:rPr>
              <a:t>دِينَهُمُ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962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12167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latin typeface="Roboto"/>
              </a:rPr>
              <a:t>t</a:t>
            </a:r>
            <a:r>
              <a:rPr lang="en-GB" sz="4800" dirty="0" smtClean="0">
                <a:latin typeface="Roboto"/>
              </a:rPr>
              <a:t>heir recompense, </a:t>
            </a:r>
            <a:endParaRPr lang="en-GB" sz="48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0126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25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i="1">
                <a:cs typeface="Calibri"/>
              </a:rPr>
              <a:t> alhaqqa </a:t>
            </a:r>
            <a:endParaRPr lang="en-US" sz="44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697113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800" dirty="0">
                <a:latin typeface="Noor"/>
              </a:rPr>
              <a:t>ٱلْحَقَّ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791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79532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 smtClean="0">
                <a:latin typeface="Roboto"/>
              </a:rPr>
              <a:t>The due,</a:t>
            </a:r>
            <a:endParaRPr lang="en-GB" sz="72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607648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25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err="1">
                <a:cs typeface="Calibri"/>
              </a:rPr>
              <a:t>wayaAAlamoona</a:t>
            </a:r>
            <a:endParaRPr lang="en-US" sz="24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4072114"/>
            <a:ext cx="2743200" cy="655564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6000" dirty="0">
                <a:latin typeface="Noor"/>
              </a:rPr>
              <a:t> وَيَعْلَمُونَ </a:t>
            </a:r>
          </a:p>
          <a:p>
            <a:pPr algn="r"/>
            <a:endParaRPr lang="en-US" sz="6000" dirty="0">
              <a:cs typeface="Calibri"/>
            </a:endParaRPr>
          </a:p>
          <a:p>
            <a:pPr algn="r"/>
            <a:endParaRPr lang="en-US" sz="6000" dirty="0">
              <a:cs typeface="Calibri"/>
            </a:endParaRPr>
          </a:p>
          <a:p>
            <a:pPr algn="r"/>
            <a:endParaRPr lang="en-US" sz="6000" dirty="0">
              <a:cs typeface="Calibri"/>
            </a:endParaRPr>
          </a:p>
          <a:p>
            <a:pPr algn="r"/>
            <a:endParaRPr lang="en-US" sz="6000" dirty="0">
              <a:cs typeface="Calibri"/>
            </a:endParaRPr>
          </a:p>
          <a:p>
            <a:pPr algn="r"/>
            <a:endParaRPr lang="en-US" sz="6000" dirty="0"/>
          </a:p>
          <a:p>
            <a:pPr algn="ctr"/>
            <a:endParaRPr lang="en-US" sz="6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520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73954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latin typeface="Roboto"/>
              </a:rPr>
              <a:t>a</a:t>
            </a:r>
            <a:r>
              <a:rPr lang="en-GB" sz="6600" dirty="0" smtClean="0">
                <a:latin typeface="Roboto"/>
              </a:rPr>
              <a:t>nd they will know</a:t>
            </a:r>
            <a:endParaRPr lang="en-GB" sz="66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82915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25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err="1" smtClean="0">
                <a:cs typeface="Calibri"/>
              </a:rPr>
              <a:t>anna</a:t>
            </a:r>
            <a:endParaRPr lang="en-US" sz="3200" b="1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697113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800" dirty="0">
                <a:latin typeface="Noor"/>
              </a:rPr>
              <a:t>أَنَّ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230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00286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dirty="0" smtClean="0">
                <a:latin typeface="Roboto"/>
              </a:rPr>
              <a:t>that</a:t>
            </a:r>
            <a:endParaRPr lang="en-GB" sz="80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21575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25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i="1" dirty="0" err="1" smtClean="0">
                <a:cs typeface="Calibri"/>
              </a:rPr>
              <a:t>Allaha</a:t>
            </a:r>
            <a:endParaRPr lang="en-US" sz="66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63673" y="3132703"/>
            <a:ext cx="2743200" cy="697113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5400" dirty="0">
              <a:cs typeface="Calibri"/>
            </a:endParaRPr>
          </a:p>
          <a:p>
            <a:pPr algn="ctr"/>
            <a:r>
              <a:rPr lang="ar-SA" sz="8800" dirty="0">
                <a:latin typeface="Noor"/>
              </a:rPr>
              <a:t>ٱللَّهَ </a:t>
            </a: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247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461847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800" dirty="0" smtClean="0">
                <a:latin typeface="Roboto"/>
              </a:rPr>
              <a:t>Allah</a:t>
            </a:r>
            <a:endParaRPr lang="en-GB" sz="88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235659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25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i="1" dirty="0" err="1" smtClean="0">
                <a:cs typeface="Calibri"/>
              </a:rPr>
              <a:t>huwa</a:t>
            </a:r>
            <a:endParaRPr lang="en-US" sz="72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09425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9600" dirty="0">
                <a:latin typeface="Noor"/>
              </a:rPr>
              <a:t>هُوَ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382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44537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b="1" dirty="0" smtClean="0">
                <a:latin typeface="Roboto"/>
              </a:rPr>
              <a:t>He</a:t>
            </a:r>
            <a:endParaRPr lang="en-GB" sz="8000" b="1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45597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25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i="1" dirty="0" err="1" smtClean="0">
                <a:cs typeface="Calibri"/>
              </a:rPr>
              <a:t>alhaqqu</a:t>
            </a:r>
            <a:endParaRPr lang="en-US" sz="54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697113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800" dirty="0">
                <a:latin typeface="Noor"/>
              </a:rPr>
              <a:t>ٱلْحَقُّ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762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406511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dirty="0" smtClean="0">
                <a:latin typeface="Roboto"/>
              </a:rPr>
              <a:t>(is) the Truth</a:t>
            </a:r>
            <a:endParaRPr lang="en-GB" sz="80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6535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25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 err="1">
                <a:cs typeface="Calibri"/>
              </a:rPr>
              <a:t>almubeenu</a:t>
            </a:r>
            <a:endParaRPr lang="en-US" sz="36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644791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latin typeface="Noor"/>
              </a:rPr>
              <a:t>ٱلْمُبِينُ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801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8636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latin typeface="Roboto"/>
              </a:rPr>
              <a:t>t</a:t>
            </a:r>
            <a:r>
              <a:rPr lang="en-GB" sz="6600" dirty="0" smtClean="0">
                <a:latin typeface="Roboto"/>
              </a:rPr>
              <a:t>he Manifest.</a:t>
            </a:r>
            <a:endParaRPr lang="en-GB" sz="66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95856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26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err="1">
                <a:cs typeface="Calibri"/>
              </a:rPr>
              <a:t>Alkhabeethatu</a:t>
            </a:r>
            <a:endParaRPr lang="en-US" sz="28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4072114"/>
            <a:ext cx="2743200" cy="644791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latin typeface="Noor"/>
              </a:rPr>
              <a:t>ٱلْخَبِيثَٰت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ُ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366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01677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Evil women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88936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26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cs typeface="Calibri"/>
              </a:rPr>
              <a:t> </a:t>
            </a:r>
            <a:r>
              <a:rPr lang="en-US" sz="2400" i="1" dirty="0" err="1">
                <a:cs typeface="Calibri"/>
              </a:rPr>
              <a:t>lilkhabeetheena</a:t>
            </a:r>
            <a:endParaRPr lang="en-US" sz="24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6724918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7200" dirty="0">
                <a:latin typeface="Noor"/>
              </a:rPr>
              <a:t>لِلْخَبِيثِينَ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854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48496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(are) for evil men,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548929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Ayah 26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 err="1">
                <a:solidFill>
                  <a:schemeClr val="tx1"/>
                </a:solidFill>
                <a:cs typeface="Calibri"/>
              </a:rPr>
              <a:t>waalkhabeethoona</a:t>
            </a:r>
            <a:r>
              <a:rPr lang="en-US" sz="3200" b="1" i="1" dirty="0">
                <a:cs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3420834"/>
            <a:ext cx="2743200" cy="654025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5400" dirty="0">
              <a:cs typeface="Calibri"/>
            </a:endParaRPr>
          </a:p>
          <a:p>
            <a:pPr algn="ctr"/>
            <a:r>
              <a:rPr lang="ar-SA" sz="6000" dirty="0">
                <a:latin typeface="Noor"/>
              </a:rPr>
              <a:t>وَٱلْخَبِيثُونَ</a:t>
            </a: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594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76369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latin typeface="Roboto"/>
              </a:rPr>
              <a:t>a</a:t>
            </a:r>
            <a:r>
              <a:rPr lang="en-GB" sz="6000" dirty="0" smtClean="0">
                <a:latin typeface="Roboto"/>
              </a:rPr>
              <a:t>nd evil men</a:t>
            </a:r>
            <a:endParaRPr lang="en-GB" sz="60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68916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26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err="1">
                <a:cs typeface="Calibri"/>
              </a:rPr>
              <a:t>lilkhabeethati</a:t>
            </a:r>
            <a:r>
              <a:rPr lang="en-US" sz="3200" b="1" i="1" dirty="0">
                <a:cs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4072114"/>
            <a:ext cx="2743200" cy="663258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6600" dirty="0">
                <a:latin typeface="Noor"/>
              </a:rPr>
              <a:t>لِلْخَبِيثَٰتِ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852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42567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latin typeface="Roboto"/>
              </a:rPr>
              <a:t>(are) for evil women.</a:t>
            </a:r>
            <a:endParaRPr lang="en-GB" sz="60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06181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26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err="1">
                <a:cs typeface="Calibri"/>
              </a:rPr>
              <a:t>waalttayyibatu</a:t>
            </a:r>
            <a:r>
              <a:rPr lang="en-US" sz="3200" b="1" i="1" dirty="0">
                <a:cs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4072114"/>
            <a:ext cx="2743200" cy="663258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6600" dirty="0">
                <a:latin typeface="Noor"/>
              </a:rPr>
              <a:t>وَٱلطَّيِّبَٰتُ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935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94425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latin typeface="Roboto"/>
              </a:rPr>
              <a:t>And good women</a:t>
            </a:r>
            <a:endParaRPr lang="en-GB" sz="48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793224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26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 err="1">
                <a:cs typeface="Calibri"/>
              </a:rPr>
              <a:t>lilttayyibeena</a:t>
            </a:r>
            <a:endParaRPr lang="en-US" sz="32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684802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000" dirty="0">
                <a:latin typeface="Noor"/>
              </a:rPr>
              <a:t>لِلطَّيِّبِينَ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540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105175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latin typeface="Roboto"/>
              </a:rPr>
              <a:t>(are) for good men</a:t>
            </a:r>
            <a:endParaRPr lang="en-GB" sz="60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90607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26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err="1">
                <a:cs typeface="Calibri"/>
              </a:rPr>
              <a:t>waalttayyiboona</a:t>
            </a:r>
            <a:r>
              <a:rPr lang="en-US" sz="3200" b="1" i="1" dirty="0">
                <a:cs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3132703"/>
            <a:ext cx="2743200" cy="663258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5400" dirty="0">
              <a:cs typeface="Calibri"/>
            </a:endParaRPr>
          </a:p>
          <a:p>
            <a:pPr algn="ctr"/>
            <a:r>
              <a:rPr lang="ar-SA" sz="6600" dirty="0">
                <a:latin typeface="Noor"/>
              </a:rPr>
              <a:t>وَٱلطَّيِّبُونَ</a:t>
            </a: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407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09356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latin typeface="Roboto"/>
              </a:rPr>
              <a:t>and good men</a:t>
            </a:r>
            <a:endParaRPr lang="en-GB" sz="4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75195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26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>
                <a:cs typeface="Calibri"/>
              </a:rPr>
              <a:t>lilttayyibati</a:t>
            </a:r>
            <a:endParaRPr lang="en-US" sz="3200" b="1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99532" y="3420834"/>
            <a:ext cx="2743200" cy="6724918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5400" dirty="0">
              <a:cs typeface="Calibri"/>
            </a:endParaRPr>
          </a:p>
          <a:p>
            <a:pPr algn="ctr"/>
            <a:r>
              <a:rPr lang="ar-SA" sz="7200" dirty="0">
                <a:latin typeface="Noor"/>
              </a:rPr>
              <a:t>لِلطَّيِّبَٰتِ</a:t>
            </a:r>
            <a:r>
              <a:rPr lang="ar-SA" sz="40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926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943329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latin typeface="Roboto"/>
              </a:rPr>
              <a:t>(are) for good women</a:t>
            </a:r>
            <a:endParaRPr lang="en-GB" sz="48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2879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26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i="1" dirty="0" err="1">
                <a:solidFill>
                  <a:schemeClr val="tx1"/>
                </a:solidFill>
                <a:latin typeface="Roboto"/>
              </a:rPr>
              <a:t>ol</a:t>
            </a:r>
            <a:r>
              <a:rPr lang="en-US" sz="6600" i="1" u="sng" dirty="0" err="1">
                <a:solidFill>
                  <a:schemeClr val="tx1"/>
                </a:solidFill>
                <a:latin typeface="Roboto"/>
              </a:rPr>
              <a:t>a</a:t>
            </a:r>
            <a:r>
              <a:rPr lang="en-US" sz="6600" i="1" dirty="0" err="1">
                <a:solidFill>
                  <a:schemeClr val="tx1"/>
                </a:solidFill>
                <a:latin typeface="Roboto"/>
              </a:rPr>
              <a:t>ika</a:t>
            </a:r>
            <a:endParaRPr lang="en-US" sz="6600" b="1" i="1" dirty="0">
              <a:solidFill>
                <a:schemeClr val="tx1"/>
              </a:solidFill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81603" y="3132703"/>
            <a:ext cx="2743200" cy="684802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5400" dirty="0">
              <a:cs typeface="Calibri"/>
            </a:endParaRPr>
          </a:p>
          <a:p>
            <a:pPr algn="ctr"/>
            <a:r>
              <a:rPr lang="ar-SA" sz="8000" dirty="0">
                <a:latin typeface="Noor"/>
              </a:rPr>
              <a:t>أُو۟لَٰٓئِكَ </a:t>
            </a: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710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77028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 smtClean="0">
                <a:latin typeface="Roboto"/>
              </a:rPr>
              <a:t>Those</a:t>
            </a:r>
            <a:r>
              <a:rPr lang="en-GB" sz="4000" dirty="0" smtClean="0">
                <a:latin typeface="Curlz MT" panose="04040404050702020202" pitchFamily="82" charset="0"/>
              </a:rPr>
              <a:t> </a:t>
            </a:r>
            <a:endParaRPr lang="en-GB" sz="4000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81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26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3132703"/>
            <a:ext cx="2743200" cy="663258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5400" dirty="0">
              <a:cs typeface="Calibri"/>
            </a:endParaRPr>
          </a:p>
          <a:p>
            <a:pPr algn="ctr"/>
            <a:r>
              <a:rPr lang="ar-SA" sz="6600" dirty="0">
                <a:latin typeface="Noor"/>
              </a:rPr>
              <a:t>مُبَرَّءُونَ</a:t>
            </a: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486012" y="4902052"/>
            <a:ext cx="26799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i="1" dirty="0" err="1"/>
              <a:t>mubarraoona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360855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87211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latin typeface="Roboto"/>
              </a:rPr>
              <a:t>(are) innocent</a:t>
            </a:r>
            <a:endParaRPr lang="en-GB" sz="60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66015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15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i="1">
                <a:cs typeface="Calibri"/>
              </a:rPr>
              <a:t>mimma </a:t>
            </a:r>
            <a:endParaRPr lang="en-US" sz="54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09425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9600" dirty="0">
                <a:latin typeface="Noor"/>
              </a:rPr>
              <a:t>مِمَّا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602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966421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 smtClean="0">
                <a:latin typeface="Roboto"/>
              </a:rPr>
              <a:t>of what</a:t>
            </a:r>
            <a:endParaRPr lang="en-GB" sz="72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47545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26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 err="1">
                <a:solidFill>
                  <a:schemeClr val="tx1"/>
                </a:solidFill>
                <a:latin typeface="Roboto"/>
              </a:rPr>
              <a:t>yaqooloona</a:t>
            </a:r>
            <a:r>
              <a:rPr lang="en-US" sz="3200" i="1" dirty="0">
                <a:solidFill>
                  <a:schemeClr val="tx1"/>
                </a:solidFill>
                <a:latin typeface="Roboto"/>
              </a:rPr>
              <a:t> </a:t>
            </a:r>
            <a:endParaRPr lang="en-US" sz="3200" b="1" i="1" dirty="0">
              <a:solidFill>
                <a:schemeClr val="tx1"/>
              </a:solidFill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99532" y="3943654"/>
            <a:ext cx="2743200" cy="684802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000" dirty="0">
                <a:latin typeface="Noor"/>
              </a:rPr>
              <a:t>يَقُولُونَ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935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657023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latin typeface="Roboto"/>
              </a:rPr>
              <a:t>t</a:t>
            </a:r>
            <a:r>
              <a:rPr lang="en-GB" sz="6600" dirty="0" smtClean="0">
                <a:latin typeface="Roboto"/>
              </a:rPr>
              <a:t>hey say</a:t>
            </a:r>
            <a:endParaRPr lang="en-GB" sz="66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8208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26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i="1" dirty="0" err="1" smtClean="0">
                <a:solidFill>
                  <a:schemeClr val="tx1"/>
                </a:solidFill>
                <a:latin typeface="Roboto"/>
              </a:rPr>
              <a:t>lahum</a:t>
            </a:r>
            <a:endParaRPr lang="en-US" sz="6000" b="1" i="1" dirty="0">
              <a:solidFill>
                <a:schemeClr val="tx1"/>
              </a:solidFill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697113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800" dirty="0">
                <a:latin typeface="Noor"/>
              </a:rPr>
              <a:t>لَهُم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492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545780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latin typeface="Roboto"/>
              </a:rPr>
              <a:t>For them</a:t>
            </a:r>
            <a:endParaRPr lang="en-GB" sz="40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25853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26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>
                <a:cs typeface="Calibri"/>
              </a:rPr>
              <a:t>maghfiratun</a:t>
            </a:r>
            <a:endParaRPr lang="en-US" sz="32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3132703"/>
            <a:ext cx="2743200" cy="6724918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5400" dirty="0">
              <a:cs typeface="Calibri"/>
            </a:endParaRPr>
          </a:p>
          <a:p>
            <a:pPr algn="ctr"/>
            <a:r>
              <a:rPr lang="ar-SA" sz="7200" dirty="0">
                <a:latin typeface="Noor"/>
              </a:rPr>
              <a:t>مَّغْفِرَةٌ </a:t>
            </a: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539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58252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(is) forgiveness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27609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26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i="1">
                <a:cs typeface="Calibri"/>
              </a:rPr>
              <a:t>warizqun</a:t>
            </a:r>
            <a:endParaRPr lang="en-US" sz="44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697113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800" dirty="0">
                <a:latin typeface="Noor"/>
              </a:rPr>
              <a:t>وَرِزْقٌ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28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9073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 smtClean="0">
                <a:latin typeface="Roboto"/>
              </a:rPr>
              <a:t>and a provision</a:t>
            </a:r>
            <a:endParaRPr lang="en-GB" sz="66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580120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26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>
                <a:cs typeface="Calibri"/>
              </a:rPr>
              <a:t>kareemun</a:t>
            </a:r>
            <a:endParaRPr lang="en-US" sz="36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697113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800" dirty="0">
                <a:latin typeface="Noor"/>
              </a:rPr>
              <a:t>كَرِيمٌ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064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412285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latin typeface="Roboto"/>
              </a:rPr>
              <a:t>noble</a:t>
            </a:r>
            <a:r>
              <a:rPr lang="en-GB" sz="7200" dirty="0" smtClean="0">
                <a:latin typeface="Roboto"/>
              </a:rPr>
              <a:t>.</a:t>
            </a:r>
            <a:endParaRPr lang="en-GB" sz="72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7403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27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 err="1">
                <a:solidFill>
                  <a:schemeClr val="tx1"/>
                </a:solidFill>
                <a:latin typeface="Roboto"/>
              </a:rPr>
              <a:t>Y</a:t>
            </a:r>
            <a:r>
              <a:rPr lang="en-US" sz="3200" i="1" u="sng" dirty="0" err="1">
                <a:solidFill>
                  <a:schemeClr val="tx1"/>
                </a:solidFill>
                <a:latin typeface="Roboto"/>
              </a:rPr>
              <a:t>a</a:t>
            </a:r>
            <a:r>
              <a:rPr lang="en-US" sz="3200" i="1" dirty="0">
                <a:solidFill>
                  <a:schemeClr val="tx1"/>
                </a:solidFill>
                <a:latin typeface="Roboto"/>
              </a:rPr>
              <a:t> </a:t>
            </a:r>
            <a:r>
              <a:rPr lang="en-US" sz="3200" i="1" dirty="0" err="1">
                <a:solidFill>
                  <a:schemeClr val="tx1"/>
                </a:solidFill>
                <a:latin typeface="Roboto"/>
              </a:rPr>
              <a:t>ayyuh</a:t>
            </a:r>
            <a:r>
              <a:rPr lang="en-US" sz="3200" i="1" u="sng" dirty="0" err="1">
                <a:solidFill>
                  <a:schemeClr val="tx1"/>
                </a:solidFill>
                <a:latin typeface="Roboto"/>
              </a:rPr>
              <a:t>a</a:t>
            </a:r>
            <a:r>
              <a:rPr lang="en-US" sz="3200" i="1" dirty="0">
                <a:solidFill>
                  <a:schemeClr val="tx1"/>
                </a:solidFill>
                <a:latin typeface="Roboto"/>
              </a:rPr>
              <a:t> </a:t>
            </a:r>
            <a:endParaRPr lang="en-US" sz="3200" b="1" i="1" dirty="0">
              <a:solidFill>
                <a:schemeClr val="tx1"/>
              </a:solidFill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344942" y="4176936"/>
            <a:ext cx="3768939" cy="784830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7200" dirty="0">
                <a:latin typeface="Noor"/>
              </a:rPr>
              <a:t>يَٰٓأَيُّهَا</a:t>
            </a:r>
            <a:endParaRPr lang="en-US" sz="7200" dirty="0">
              <a:cs typeface="Calibri"/>
            </a:endParaRPr>
          </a:p>
          <a:p>
            <a:pPr algn="ctr"/>
            <a:r>
              <a:rPr lang="ar-SA" sz="72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en-US" sz="7200" dirty="0">
              <a:cs typeface="Calibri"/>
            </a:endParaRPr>
          </a:p>
          <a:p>
            <a:pPr algn="r"/>
            <a:endParaRPr lang="en-US" sz="7200" dirty="0">
              <a:cs typeface="Calibri"/>
            </a:endParaRPr>
          </a:p>
          <a:p>
            <a:pPr algn="r"/>
            <a:endParaRPr lang="en-US" sz="7200" dirty="0">
              <a:cs typeface="Calibri"/>
            </a:endParaRPr>
          </a:p>
          <a:p>
            <a:pPr algn="r"/>
            <a:endParaRPr lang="en-US" sz="7200" dirty="0"/>
          </a:p>
          <a:p>
            <a:pPr algn="ctr"/>
            <a:endParaRPr lang="en-US" sz="7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7657277"/>
      </p:ext>
    </p:extLst>
  </p:cSld>
  <p:clrMapOvr>
    <a:masterClrMapping/>
  </p:clrMapOvr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061846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latin typeface="Roboto"/>
              </a:rPr>
              <a:t>O you</a:t>
            </a:r>
            <a:endParaRPr lang="en-GB" sz="48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404933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27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 err="1">
                <a:solidFill>
                  <a:schemeClr val="tx1"/>
                </a:solidFill>
                <a:latin typeface="Roboto"/>
              </a:rPr>
              <a:t>alla</a:t>
            </a:r>
            <a:r>
              <a:rPr lang="en-US" sz="3200" i="1" u="sng" dirty="0" err="1">
                <a:solidFill>
                  <a:schemeClr val="tx1"/>
                </a:solidFill>
                <a:latin typeface="Roboto"/>
              </a:rPr>
              <a:t>th</a:t>
            </a:r>
            <a:r>
              <a:rPr lang="en-US" sz="3200" i="1" dirty="0" err="1">
                <a:solidFill>
                  <a:schemeClr val="tx1"/>
                </a:solidFill>
                <a:latin typeface="Roboto"/>
              </a:rPr>
              <a:t>eena</a:t>
            </a:r>
            <a:r>
              <a:rPr lang="en-US" sz="3200" i="1" dirty="0">
                <a:solidFill>
                  <a:schemeClr val="tx1"/>
                </a:solidFill>
                <a:latin typeface="Roboto"/>
              </a:rPr>
              <a:t> </a:t>
            </a:r>
            <a:endParaRPr lang="en-US" sz="3200" b="1" i="1" dirty="0">
              <a:solidFill>
                <a:schemeClr val="tx1"/>
              </a:solidFill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697113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800" dirty="0">
                <a:latin typeface="Noor"/>
              </a:rPr>
              <a:t>ٱلَّذِينَ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7167474"/>
      </p:ext>
    </p:extLst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1136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dirty="0" smtClean="0">
                <a:latin typeface="Roboto"/>
              </a:rPr>
              <a:t>who</a:t>
            </a:r>
            <a:endParaRPr lang="en-GB" sz="80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887340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27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i="1">
                <a:cs typeface="Calibri"/>
              </a:rPr>
              <a:t>amanoo </a:t>
            </a:r>
            <a:endParaRPr lang="en-US" sz="48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684802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000" dirty="0">
                <a:latin typeface="Noor"/>
              </a:rPr>
              <a:t>ءَامَنُوا۟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3510071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83432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latin typeface="Roboto"/>
              </a:rPr>
              <a:t>b</a:t>
            </a:r>
            <a:r>
              <a:rPr lang="en-GB" sz="6600" dirty="0" smtClean="0">
                <a:latin typeface="Roboto"/>
              </a:rPr>
              <a:t>elieve!</a:t>
            </a:r>
            <a:endParaRPr lang="en-GB" sz="66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30073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27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i="1" dirty="0" smtClean="0">
                <a:cs typeface="Calibri"/>
              </a:rPr>
              <a:t>la</a:t>
            </a:r>
            <a:endParaRPr lang="en-US" sz="80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697113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800" dirty="0">
                <a:latin typeface="Noor"/>
              </a:rPr>
              <a:t>لَا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3669371"/>
      </p:ext>
    </p:extLst>
  </p:cSld>
  <p:clrMapOvr>
    <a:masterClrMapping/>
  </p:clrMapOvr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25264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dirty="0" smtClean="0">
                <a:latin typeface="Roboto"/>
              </a:rPr>
              <a:t>(Do) not</a:t>
            </a:r>
            <a:endParaRPr lang="en-GB" sz="80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02824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27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i="1" dirty="0" err="1">
                <a:cs typeface="Calibri"/>
              </a:rPr>
              <a:t>tadkhuloo</a:t>
            </a:r>
            <a:r>
              <a:rPr lang="en-US" sz="3200" i="1" dirty="0">
                <a:cs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684802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000" dirty="0">
                <a:latin typeface="Noor"/>
              </a:rPr>
              <a:t>تَدْخُلُوا۟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9261983"/>
      </p:ext>
    </p:extLst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74474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dirty="0" smtClean="0">
                <a:latin typeface="Roboto"/>
              </a:rPr>
              <a:t>enter</a:t>
            </a:r>
            <a:endParaRPr lang="en-GB" sz="80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69705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27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i="1" dirty="0" err="1">
                <a:cs typeface="Calibri"/>
              </a:rPr>
              <a:t>buyootan</a:t>
            </a:r>
            <a:r>
              <a:rPr lang="en-US" sz="3200" b="1" i="1" dirty="0">
                <a:cs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956597" y="3132703"/>
            <a:ext cx="2743200" cy="684802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5400" dirty="0">
              <a:cs typeface="Calibri"/>
            </a:endParaRPr>
          </a:p>
          <a:p>
            <a:pPr algn="ctr"/>
            <a:r>
              <a:rPr lang="ar-SA" sz="8000" dirty="0">
                <a:latin typeface="Noor"/>
              </a:rPr>
              <a:t>بُيُوتًا</a:t>
            </a: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6194950"/>
      </p:ext>
    </p:extLst>
  </p:cSld>
  <p:clrMapOvr>
    <a:masterClrMapping/>
  </p:clrMapOvr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83121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541293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 smtClean="0">
                <a:latin typeface="Roboto"/>
              </a:rPr>
              <a:t>houses</a:t>
            </a:r>
            <a:endParaRPr lang="en-GB" sz="72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87185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27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i="1">
                <a:cs typeface="Calibri"/>
              </a:rPr>
              <a:t>ghayra </a:t>
            </a:r>
            <a:endParaRPr lang="en-US" sz="60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09425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9600" dirty="0">
                <a:latin typeface="Noor"/>
              </a:rPr>
              <a:t>غَيْرَ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5702684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4037776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 smtClean="0">
                <a:latin typeface="Roboto"/>
              </a:rPr>
              <a:t>other (than)</a:t>
            </a:r>
            <a:endParaRPr lang="en-GB" sz="66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8873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27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>
                <a:cs typeface="Calibri"/>
              </a:rPr>
              <a:t>buyootikum</a:t>
            </a:r>
            <a:endParaRPr lang="en-US" sz="36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684802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000" dirty="0">
                <a:latin typeface="Noor"/>
              </a:rPr>
              <a:t>بُيُوتِكُمْ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8515573"/>
      </p:ext>
    </p:extLst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422429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800" dirty="0" smtClean="0">
                <a:latin typeface="Roboto"/>
              </a:rPr>
              <a:t>your houses</a:t>
            </a:r>
            <a:endParaRPr lang="en-GB" sz="88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15641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27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i="1">
                <a:cs typeface="Calibri"/>
              </a:rPr>
              <a:t>hatta </a:t>
            </a:r>
            <a:endParaRPr lang="en-US" sz="66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697113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800" dirty="0">
                <a:latin typeface="Noor"/>
              </a:rPr>
              <a:t>حَتَّىٰ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7015763"/>
      </p:ext>
    </p:extLst>
  </p:cSld>
  <p:clrMapOvr>
    <a:masterClrMapping/>
  </p:clrMapOvr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172427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dirty="0" smtClean="0">
                <a:latin typeface="Roboto"/>
              </a:rPr>
              <a:t>until</a:t>
            </a:r>
            <a:endParaRPr lang="en-GB" sz="80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84331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27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i="1">
                <a:cs typeface="Calibri"/>
              </a:rPr>
              <a:t>tastanisoo </a:t>
            </a:r>
            <a:endParaRPr lang="en-US" sz="40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3420834"/>
            <a:ext cx="2743200" cy="663258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5400" dirty="0">
              <a:cs typeface="Calibri"/>
            </a:endParaRPr>
          </a:p>
          <a:p>
            <a:pPr algn="ctr"/>
            <a:r>
              <a:rPr lang="ar-SA" sz="6600" dirty="0">
                <a:latin typeface="Noor"/>
              </a:rPr>
              <a:t>تَسْتَأْنِسُوا۟</a:t>
            </a:r>
            <a:r>
              <a:rPr lang="ar-SA" sz="40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8764389"/>
      </p:ext>
    </p:extLst>
  </p:cSld>
  <p:clrMapOvr>
    <a:masterClrMapping/>
  </p:clrMapOvr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11324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latin typeface="Roboto"/>
              </a:rPr>
              <a:t>you have asked permission</a:t>
            </a:r>
            <a:endParaRPr lang="en-GB" sz="60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005546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27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>
                <a:cs typeface="Calibri"/>
              </a:rPr>
              <a:t>watusallimoo </a:t>
            </a:r>
            <a:endParaRPr lang="en-US" sz="32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6724918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7200" dirty="0">
                <a:latin typeface="Noor"/>
              </a:rPr>
              <a:t>وَتُسَلِّمُوا۟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0907003"/>
      </p:ext>
    </p:extLst>
  </p:cSld>
  <p:clrMapOvr>
    <a:masterClrMapping/>
  </p:clrMapOvr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532589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>
                <a:latin typeface="Roboto"/>
              </a:rPr>
              <a:t>a</a:t>
            </a:r>
            <a:r>
              <a:rPr lang="en-GB" sz="7200" dirty="0" smtClean="0">
                <a:latin typeface="Roboto"/>
              </a:rPr>
              <a:t>nd you have greeted</a:t>
            </a:r>
            <a:endParaRPr lang="en-GB" sz="72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531269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27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i="1">
                <a:cs typeface="Calibri"/>
              </a:rPr>
              <a:t>AAala </a:t>
            </a:r>
            <a:endParaRPr lang="en-US" sz="72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2865148"/>
            <a:ext cx="2743200" cy="709425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en-US" sz="5400" dirty="0">
              <a:cs typeface="Calibri"/>
            </a:endParaRPr>
          </a:p>
          <a:p>
            <a:pPr algn="ctr"/>
            <a:r>
              <a:rPr lang="ar-SA" sz="9600" dirty="0">
                <a:latin typeface="Noor"/>
              </a:rPr>
              <a:t>عَلَىٰٓ</a:t>
            </a: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0602226"/>
      </p:ext>
    </p:extLst>
  </p:cSld>
  <p:clrMapOvr>
    <a:masterClrMapping/>
  </p:clrMapOvr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18501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dirty="0" smtClean="0">
                <a:latin typeface="Roboto"/>
              </a:rPr>
              <a:t>[on]</a:t>
            </a:r>
            <a:endParaRPr lang="en-GB" sz="80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772400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27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i="1">
                <a:cs typeface="Calibri"/>
              </a:rPr>
              <a:t>ahliha</a:t>
            </a:r>
            <a:endParaRPr lang="en-US" sz="66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697113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800" dirty="0">
                <a:latin typeface="Noor"/>
              </a:rPr>
              <a:t>أَهْلِهَا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558438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26845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Roboto"/>
              </a:rPr>
              <a:t>i</a:t>
            </a:r>
            <a:r>
              <a:rPr lang="en-GB" sz="5400" dirty="0" smtClean="0">
                <a:latin typeface="Roboto"/>
              </a:rPr>
              <a:t>ts inhabitants.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178621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27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i="1">
                <a:cs typeface="Calibri"/>
              </a:rPr>
              <a:t>thalikum</a:t>
            </a:r>
            <a:endParaRPr lang="en-US" sz="48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697113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800" dirty="0">
                <a:latin typeface="Noor"/>
              </a:rPr>
              <a:t>ذَٰلِكُمْ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7944923"/>
      </p:ext>
    </p:extLst>
  </p:cSld>
  <p:clrMapOvr>
    <a:masterClrMapping/>
  </p:clrMapOvr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694688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 smtClean="0">
                <a:latin typeface="Roboto"/>
              </a:rPr>
              <a:t>That</a:t>
            </a:r>
            <a:endParaRPr lang="en-GB" sz="66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67833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27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i="1">
                <a:cs typeface="Calibri"/>
              </a:rPr>
              <a:t>khayrun </a:t>
            </a:r>
            <a:endParaRPr lang="en-US" sz="54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09425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9600" dirty="0">
                <a:latin typeface="Noor"/>
              </a:rPr>
              <a:t>خَيْرٌ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4025062"/>
      </p:ext>
    </p:extLst>
  </p:cSld>
  <p:clrMapOvr>
    <a:masterClrMapping/>
  </p:clrMapOvr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422194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 smtClean="0">
                <a:latin typeface="Roboto"/>
              </a:rPr>
              <a:t>(is) best</a:t>
            </a:r>
            <a:endParaRPr lang="en-GB" sz="66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60040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27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i="1">
                <a:cs typeface="Calibri"/>
              </a:rPr>
              <a:t>lakum </a:t>
            </a:r>
            <a:endParaRPr lang="en-US" sz="54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697113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8800" dirty="0">
                <a:latin typeface="Noor"/>
              </a:rPr>
              <a:t>لَّكُمْ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6570606"/>
      </p:ext>
    </p:extLst>
  </p:cSld>
  <p:clrMapOvr>
    <a:masterClrMapping/>
  </p:clrMapOvr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404015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 smtClean="0">
                <a:latin typeface="Roboto"/>
              </a:rPr>
              <a:t>for you</a:t>
            </a:r>
            <a:endParaRPr lang="en-GB" sz="72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35939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27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>
                <a:cs typeface="Calibri"/>
              </a:rPr>
              <a:t>laAAallakum </a:t>
            </a:r>
            <a:endParaRPr lang="en-US" sz="32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3280266"/>
            <a:ext cx="2743200" cy="755591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ctr"/>
            <a:r>
              <a:rPr lang="ar-SA" sz="7200" dirty="0">
                <a:latin typeface="Noor"/>
              </a:rPr>
              <a:t>لَعَلَّكُمْ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3469966"/>
      </p:ext>
    </p:extLst>
  </p:cSld>
  <p:clrMapOvr>
    <a:masterClrMapping/>
  </p:clrMapOvr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42473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latin typeface="Roboto"/>
              </a:rPr>
              <a:t>s</a:t>
            </a:r>
            <a:r>
              <a:rPr lang="en-GB" sz="6600" dirty="0" smtClean="0">
                <a:latin typeface="Roboto"/>
              </a:rPr>
              <a:t>o that you may</a:t>
            </a:r>
            <a:endParaRPr lang="en-GB" sz="66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7325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27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err="1">
                <a:cs typeface="Calibri"/>
              </a:rPr>
              <a:t>tathakkaroona</a:t>
            </a:r>
            <a:endParaRPr lang="en-US" sz="28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956597" y="4072114"/>
            <a:ext cx="2743200" cy="746358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6600" dirty="0">
                <a:latin typeface="Noor"/>
              </a:rPr>
              <a:t>تَذَكَّرُونَ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3348388"/>
      </p:ext>
    </p:extLst>
  </p:cSld>
  <p:clrMapOvr>
    <a:masterClrMapping/>
  </p:clrMapOvr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56830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 smtClean="0">
                <a:latin typeface="Roboto"/>
              </a:rPr>
              <a:t>Pay heed.</a:t>
            </a:r>
            <a:endParaRPr lang="en-GB" sz="66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231866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28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i="1">
                <a:cs typeface="Calibri"/>
              </a:rPr>
              <a:t>Fain</a:t>
            </a:r>
            <a:endParaRPr lang="en-US" sz="72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956597" y="4072114"/>
            <a:ext cx="2743200" cy="767902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8000" dirty="0">
                <a:latin typeface="Noor"/>
              </a:rPr>
              <a:t>فَإِن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6217675"/>
      </p:ext>
    </p:extLst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71678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latin typeface="Roboto"/>
              </a:rPr>
              <a:t>But if</a:t>
            </a:r>
            <a:endParaRPr lang="en-GB" sz="60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834755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28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i="1" dirty="0">
                <a:cs typeface="Calibri"/>
              </a:rPr>
              <a:t>lam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92524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9600" dirty="0">
                <a:solidFill>
                  <a:srgbClr val="E0E0E0"/>
                </a:solidFill>
                <a:latin typeface="Noor"/>
              </a:rPr>
              <a:t>لَّمْ</a:t>
            </a:r>
            <a:r>
              <a:rPr lang="ar-SA" sz="5400" dirty="0">
                <a:solidFill>
                  <a:srgbClr val="E0E0E0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4858550"/>
      </p:ext>
    </p:extLst>
  </p:cSld>
  <p:clrMapOvr>
    <a:masterClrMapping/>
  </p:clrMapOvr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157267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800" dirty="0" smtClean="0">
                <a:latin typeface="Roboto"/>
              </a:rPr>
              <a:t>not</a:t>
            </a:r>
            <a:endParaRPr lang="en-GB" sz="88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24705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28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i="1" dirty="0" err="1">
                <a:solidFill>
                  <a:srgbClr val="E0E0E0"/>
                </a:solidFill>
                <a:latin typeface="Roboto"/>
              </a:rPr>
              <a:t>tajidoo</a:t>
            </a:r>
            <a:endParaRPr lang="en-US" sz="6000" b="1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3132703"/>
            <a:ext cx="2743200" cy="780213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ctr"/>
            <a:r>
              <a:rPr lang="ar-SA" sz="8800" dirty="0">
                <a:solidFill>
                  <a:srgbClr val="E0E0E0"/>
                </a:solidFill>
                <a:latin typeface="Noor"/>
              </a:rPr>
              <a:t>تَجِدُوا۟</a:t>
            </a:r>
            <a:r>
              <a:rPr lang="ar-SA" sz="5400" dirty="0">
                <a:solidFill>
                  <a:srgbClr val="E0E0E0"/>
                </a:solidFill>
                <a:latin typeface="Noor"/>
              </a:rPr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2327740"/>
      </p:ext>
    </p:extLst>
  </p:cSld>
  <p:clrMapOvr>
    <a:masterClrMapping/>
  </p:clrMapOvr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79337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 smtClean="0">
                <a:latin typeface="Roboto"/>
              </a:rPr>
              <a:t>you find</a:t>
            </a:r>
            <a:endParaRPr lang="en-GB" sz="66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59398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28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i="1" dirty="0" err="1">
                <a:cs typeface="Calibri"/>
              </a:rPr>
              <a:t>feeha</a:t>
            </a:r>
            <a:r>
              <a:rPr lang="en-US" sz="3200" b="1" i="1" dirty="0">
                <a:cs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80213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8800" dirty="0">
                <a:solidFill>
                  <a:srgbClr val="E0E0E0"/>
                </a:solidFill>
                <a:latin typeface="Noor"/>
              </a:rPr>
              <a:t>فِيهَآ</a:t>
            </a:r>
            <a:r>
              <a:rPr lang="ar-SA" sz="5400" dirty="0">
                <a:solidFill>
                  <a:srgbClr val="E0E0E0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6433197"/>
      </p:ext>
    </p:extLst>
  </p:cSld>
  <p:clrMapOvr>
    <a:masterClrMapping/>
  </p:clrMapOvr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180636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800" dirty="0" smtClean="0">
                <a:latin typeface="Roboto"/>
              </a:rPr>
              <a:t>in it </a:t>
            </a:r>
            <a:endParaRPr lang="en-GB" sz="88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82566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28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err="1">
                <a:cs typeface="Calibri"/>
              </a:rPr>
              <a:t>ahadan</a:t>
            </a:r>
            <a:r>
              <a:rPr lang="en-US" sz="3200" b="1" i="1" dirty="0">
                <a:cs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80213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8800" dirty="0">
                <a:solidFill>
                  <a:srgbClr val="E0E0E0"/>
                </a:solidFill>
                <a:latin typeface="Noor"/>
              </a:rPr>
              <a:t>أَحَدًا</a:t>
            </a:r>
            <a:r>
              <a:rPr lang="ar-SA" sz="5400" dirty="0">
                <a:solidFill>
                  <a:srgbClr val="E0E0E0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1858239"/>
      </p:ext>
    </p:extLst>
  </p:cSld>
  <p:clrMapOvr>
    <a:masterClrMapping/>
  </p:clrMapOvr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412386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 smtClean="0">
                <a:latin typeface="Roboto"/>
              </a:rPr>
              <a:t>anyone,</a:t>
            </a:r>
            <a:endParaRPr lang="en-GB" sz="72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662650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28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i="1" dirty="0" err="1">
                <a:cs typeface="Calibri"/>
              </a:rPr>
              <a:t>fala</a:t>
            </a:r>
            <a:r>
              <a:rPr lang="en-US" sz="3200" b="1" i="1" dirty="0">
                <a:cs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92524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9600" dirty="0">
                <a:solidFill>
                  <a:srgbClr val="E0E0E0"/>
                </a:solidFill>
                <a:latin typeface="Noor"/>
              </a:rPr>
              <a:t>فَلَا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9613912"/>
      </p:ext>
    </p:extLst>
  </p:cSld>
  <p:clrMapOvr>
    <a:masterClrMapping/>
  </p:clrMapOvr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812831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 smtClean="0">
                <a:solidFill>
                  <a:schemeClr val="tx1"/>
                </a:solidFill>
                <a:latin typeface="Roboto"/>
              </a:rPr>
              <a:t>then (do) not</a:t>
            </a:r>
            <a:endParaRPr lang="en-GB" sz="7200" dirty="0">
              <a:solidFill>
                <a:schemeClr val="tx1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68547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28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 err="1">
                <a:cs typeface="Calibri"/>
              </a:rPr>
              <a:t>tadkhulooha</a:t>
            </a:r>
            <a:r>
              <a:rPr lang="en-US" sz="3200" b="1" i="1" dirty="0">
                <a:cs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57812" y="3925725"/>
            <a:ext cx="2743200" cy="746358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6600" dirty="0">
                <a:solidFill>
                  <a:srgbClr val="E0E0E0"/>
                </a:solidFill>
                <a:latin typeface="Noor"/>
              </a:rPr>
              <a:t>تَدْخُلُوهَا</a:t>
            </a:r>
            <a:r>
              <a:rPr lang="ar-SA" sz="5400" dirty="0">
                <a:solidFill>
                  <a:srgbClr val="E0E0E0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4862824"/>
      </p:ext>
    </p:extLst>
  </p:cSld>
  <p:clrMapOvr>
    <a:masterClrMapping/>
  </p:clrMapOvr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023165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 smtClean="0">
                <a:latin typeface="Roboto"/>
              </a:rPr>
              <a:t>enter it </a:t>
            </a:r>
            <a:endParaRPr lang="en-GB" sz="72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54699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28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i="1" dirty="0" err="1" smtClean="0">
                <a:cs typeface="Calibri"/>
              </a:rPr>
              <a:t>hatta</a:t>
            </a:r>
            <a:endParaRPr lang="en-US" sz="66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3132703"/>
            <a:ext cx="2743200" cy="780213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ctr"/>
            <a:r>
              <a:rPr lang="ar-SA" sz="8800" dirty="0">
                <a:solidFill>
                  <a:srgbClr val="E0E0E0"/>
                </a:solidFill>
                <a:latin typeface="Noor"/>
              </a:rPr>
              <a:t>حَتَّىٰ</a:t>
            </a:r>
            <a:r>
              <a:rPr lang="ar-SA" sz="5400" dirty="0">
                <a:solidFill>
                  <a:srgbClr val="E0E0E0"/>
                </a:solidFill>
                <a:latin typeface="Noor"/>
              </a:rPr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6397030"/>
      </p:ext>
    </p:extLst>
  </p:cSld>
  <p:clrMapOvr>
    <a:masterClrMapping/>
  </p:clrMapOvr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559712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dirty="0" smtClean="0">
                <a:latin typeface="Roboto"/>
              </a:rPr>
              <a:t>until</a:t>
            </a:r>
            <a:endParaRPr lang="en-GB" sz="80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432528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28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i="1" dirty="0" err="1" smtClean="0">
                <a:cs typeface="Calibri"/>
              </a:rPr>
              <a:t>yuthana</a:t>
            </a:r>
            <a:endParaRPr lang="en-US" sz="48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67902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8000" dirty="0">
                <a:solidFill>
                  <a:srgbClr val="E0E0E0"/>
                </a:solidFill>
                <a:latin typeface="Noor"/>
              </a:rPr>
              <a:t>يُؤْذَنَ</a:t>
            </a:r>
            <a:r>
              <a:rPr lang="ar-SA" sz="5400" dirty="0">
                <a:solidFill>
                  <a:srgbClr val="E0E0E0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5013141"/>
      </p:ext>
    </p:extLst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888646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Roboto"/>
              </a:rPr>
              <a:t>p</a:t>
            </a:r>
            <a:r>
              <a:rPr lang="en-GB" sz="5400" dirty="0" smtClean="0">
                <a:latin typeface="Roboto"/>
              </a:rPr>
              <a:t>ermission has been given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594954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28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i="1" dirty="0" err="1" smtClean="0">
                <a:cs typeface="Calibri"/>
              </a:rPr>
              <a:t>lakum</a:t>
            </a:r>
            <a:endParaRPr lang="en-US" sz="72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92524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9600" dirty="0">
                <a:solidFill>
                  <a:srgbClr val="E0E0E0"/>
                </a:solidFill>
                <a:latin typeface="Noor"/>
              </a:rPr>
              <a:t>لَكُمْ</a:t>
            </a:r>
            <a:r>
              <a:rPr lang="ar-SA" sz="5400" dirty="0">
                <a:solidFill>
                  <a:srgbClr val="E0E0E0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7972270"/>
      </p:ext>
    </p:extLst>
  </p:cSld>
  <p:clrMapOvr>
    <a:masterClrMapping/>
  </p:clrMapOvr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29969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to you.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402799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28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i="1" dirty="0" smtClean="0">
                <a:cs typeface="Calibri"/>
              </a:rPr>
              <a:t>wain</a:t>
            </a:r>
            <a:endParaRPr lang="en-US" sz="72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80213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8800" dirty="0">
                <a:solidFill>
                  <a:srgbClr val="E0E0E0"/>
                </a:solidFill>
                <a:latin typeface="Noor"/>
              </a:rPr>
              <a:t>وَإِن</a:t>
            </a:r>
            <a:r>
              <a:rPr lang="ar-SA" sz="5400" dirty="0">
                <a:solidFill>
                  <a:srgbClr val="E0E0E0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3914005"/>
      </p:ext>
    </p:extLst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273447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And if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89868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28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i="1" dirty="0" err="1" smtClean="0">
                <a:cs typeface="Calibri"/>
              </a:rPr>
              <a:t>qeela</a:t>
            </a:r>
            <a:endParaRPr lang="en-US" sz="72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27814" y="3132703"/>
            <a:ext cx="2743200" cy="780213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ctr"/>
            <a:r>
              <a:rPr lang="ar-SA" sz="8800" dirty="0">
                <a:solidFill>
                  <a:srgbClr val="E0E0E0"/>
                </a:solidFill>
                <a:latin typeface="Noor"/>
              </a:rPr>
              <a:t>قِيلَ</a:t>
            </a:r>
            <a:r>
              <a:rPr lang="ar-SA" sz="5400" dirty="0">
                <a:solidFill>
                  <a:srgbClr val="E0E0E0"/>
                </a:solidFill>
                <a:latin typeface="Noor"/>
              </a:rPr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8300900"/>
      </p:ext>
    </p:extLst>
  </p:cSld>
  <p:clrMapOvr>
    <a:masterClrMapping/>
  </p:clrMapOvr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42966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Roboto"/>
              </a:rPr>
              <a:t>i</a:t>
            </a:r>
            <a:r>
              <a:rPr lang="en-GB" sz="5400" dirty="0" smtClean="0">
                <a:latin typeface="Roboto"/>
              </a:rPr>
              <a:t>t is said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094163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28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i="1" dirty="0" err="1" smtClean="0">
                <a:cs typeface="Calibri"/>
              </a:rPr>
              <a:t>lakumu</a:t>
            </a:r>
            <a:endParaRPr lang="en-US" sz="54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80213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8800" dirty="0">
                <a:solidFill>
                  <a:srgbClr val="E0E0E0"/>
                </a:solidFill>
                <a:latin typeface="Noor"/>
              </a:rPr>
              <a:t>لَكُمُ</a:t>
            </a:r>
            <a:r>
              <a:rPr lang="ar-SA" sz="5400" dirty="0">
                <a:solidFill>
                  <a:srgbClr val="E0E0E0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7591381"/>
      </p:ext>
    </p:extLst>
  </p:cSld>
  <p:clrMapOvr>
    <a:masterClrMapping/>
  </p:clrMapOvr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77099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Roboto"/>
              </a:rPr>
              <a:t>t</a:t>
            </a:r>
            <a:r>
              <a:rPr lang="en-GB" sz="5400" dirty="0" smtClean="0">
                <a:latin typeface="Roboto"/>
              </a:rPr>
              <a:t>o you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469417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28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i="1" dirty="0" err="1" smtClean="0">
                <a:cs typeface="Calibri"/>
              </a:rPr>
              <a:t>irjiaaoo</a:t>
            </a:r>
            <a:endParaRPr lang="en-US" sz="54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57812" y="4176936"/>
            <a:ext cx="2743200" cy="746358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6600" dirty="0">
                <a:solidFill>
                  <a:srgbClr val="E0E0E0"/>
                </a:solidFill>
                <a:latin typeface="Noor"/>
              </a:rPr>
              <a:t>ٱرْجِعُوا۟</a:t>
            </a:r>
            <a:r>
              <a:rPr lang="ar-SA" sz="5400" dirty="0">
                <a:solidFill>
                  <a:srgbClr val="E0E0E0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1416938"/>
      </p:ext>
    </p:extLst>
  </p:cSld>
  <p:clrMapOvr>
    <a:masterClrMapping/>
  </p:clrMapOvr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14422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“Go back,”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3563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28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i="1">
                <a:cs typeface="Calibri"/>
              </a:rPr>
              <a:t>fairjiAAoo</a:t>
            </a:r>
            <a:endParaRPr lang="en-US" sz="44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57812" y="4072114"/>
            <a:ext cx="2743200" cy="746358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6600" dirty="0">
                <a:solidFill>
                  <a:srgbClr val="E0E0E0"/>
                </a:solidFill>
                <a:latin typeface="Noor"/>
              </a:rPr>
              <a:t>فَٱرْجِعُوا۟</a:t>
            </a:r>
            <a:r>
              <a:rPr lang="ar-SA" sz="5400" dirty="0">
                <a:solidFill>
                  <a:srgbClr val="E0E0E0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9775867"/>
      </p:ext>
    </p:extLst>
  </p:cSld>
  <p:clrMapOvr>
    <a:masterClrMapping/>
  </p:clrMapOvr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386015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Roboto"/>
              </a:rPr>
              <a:t>t</a:t>
            </a:r>
            <a:r>
              <a:rPr lang="en-GB" sz="5400" dirty="0" smtClean="0">
                <a:latin typeface="Roboto"/>
              </a:rPr>
              <a:t>hen go back;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197748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28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i="1" dirty="0" err="1" smtClean="0">
                <a:cs typeface="Calibri"/>
              </a:rPr>
              <a:t>huwa</a:t>
            </a:r>
            <a:endParaRPr lang="en-US" sz="72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92524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96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9600" dirty="0">
                <a:solidFill>
                  <a:srgbClr val="E0E0E0"/>
                </a:solidFill>
                <a:latin typeface="Noor"/>
              </a:rPr>
              <a:t>هُوَ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804593"/>
      </p:ext>
    </p:extLst>
  </p:cSld>
  <p:clrMapOvr>
    <a:masterClrMapping/>
  </p:clrMapOvr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66581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it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744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28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i="1" dirty="0" err="1" smtClean="0">
                <a:cs typeface="Calibri"/>
              </a:rPr>
              <a:t>azka</a:t>
            </a:r>
            <a:endParaRPr lang="en-US" sz="88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3132703"/>
            <a:ext cx="2743200" cy="767902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ctr"/>
            <a:r>
              <a:rPr lang="ar-SA" sz="8000" dirty="0">
                <a:solidFill>
                  <a:srgbClr val="E0E0E0"/>
                </a:solidFill>
                <a:latin typeface="Noor"/>
              </a:rPr>
              <a:t>أَزْكَىٰ</a:t>
            </a:r>
            <a:r>
              <a:rPr lang="ar-SA" sz="5400" dirty="0">
                <a:solidFill>
                  <a:srgbClr val="E0E0E0"/>
                </a:solidFill>
                <a:latin typeface="Noor"/>
              </a:rPr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7485524"/>
      </p:ext>
    </p:extLst>
  </p:cSld>
  <p:clrMapOvr>
    <a:masterClrMapping/>
  </p:clrMapOvr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627334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(is) purer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887294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28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i="1" dirty="0" err="1" smtClean="0">
                <a:cs typeface="Calibri"/>
              </a:rPr>
              <a:t>lakum</a:t>
            </a:r>
            <a:endParaRPr lang="en-US" sz="72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80213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8800" dirty="0">
                <a:solidFill>
                  <a:srgbClr val="E0E0E0"/>
                </a:solidFill>
                <a:latin typeface="Noor"/>
              </a:rPr>
              <a:t>لَكُمْ</a:t>
            </a:r>
            <a:r>
              <a:rPr lang="ar-SA" sz="5400" dirty="0">
                <a:solidFill>
                  <a:srgbClr val="E0E0E0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1299397"/>
      </p:ext>
    </p:extLst>
  </p:cSld>
  <p:clrMapOvr>
    <a:masterClrMapping/>
  </p:clrMapOvr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23554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for you.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11243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28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i="1" dirty="0" err="1" smtClean="0">
                <a:cs typeface="Calibri"/>
              </a:rPr>
              <a:t>waAllahu</a:t>
            </a:r>
            <a:endParaRPr lang="en-US" sz="44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3132703"/>
            <a:ext cx="2743200" cy="780213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ctr"/>
            <a:r>
              <a:rPr lang="ar-SA" sz="8800" dirty="0">
                <a:solidFill>
                  <a:srgbClr val="E0E0E0"/>
                </a:solidFill>
                <a:latin typeface="Noor"/>
              </a:rPr>
              <a:t>وَٱللَّهُ</a:t>
            </a:r>
            <a:r>
              <a:rPr lang="ar-SA" sz="5400" dirty="0">
                <a:solidFill>
                  <a:srgbClr val="E0E0E0"/>
                </a:solidFill>
                <a:latin typeface="Noor"/>
              </a:rPr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3356806"/>
      </p:ext>
    </p:extLst>
  </p:cSld>
  <p:clrMapOvr>
    <a:masterClrMapping/>
  </p:clrMapOvr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61087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And Allah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76597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28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i="1" dirty="0" err="1" smtClean="0">
                <a:cs typeface="Calibri"/>
              </a:rPr>
              <a:t>bima</a:t>
            </a:r>
            <a:endParaRPr lang="en-US" sz="80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67902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8000" dirty="0">
                <a:solidFill>
                  <a:srgbClr val="E0E0E0"/>
                </a:solidFill>
                <a:latin typeface="Noor"/>
              </a:rPr>
              <a:t>بِمَا</a:t>
            </a:r>
            <a:r>
              <a:rPr lang="ar-SA" sz="5400" dirty="0">
                <a:solidFill>
                  <a:srgbClr val="E0E0E0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15541672"/>
      </p:ext>
    </p:extLst>
  </p:cSld>
  <p:clrMapOvr>
    <a:masterClrMapping/>
  </p:clrMapOvr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329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Roboto"/>
              </a:rPr>
              <a:t>o</a:t>
            </a:r>
            <a:r>
              <a:rPr lang="en-GB" sz="5400" dirty="0" smtClean="0">
                <a:latin typeface="Roboto"/>
              </a:rPr>
              <a:t>f what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388461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28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err="1" smtClean="0">
                <a:cs typeface="Calibri"/>
              </a:rPr>
              <a:t>taAAmaloona</a:t>
            </a:r>
            <a:endParaRPr lang="en-US" sz="2800" b="1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4176936"/>
            <a:ext cx="2743200" cy="755591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7200" dirty="0">
                <a:solidFill>
                  <a:srgbClr val="E0E0E0"/>
                </a:solidFill>
                <a:latin typeface="Noor"/>
              </a:rPr>
              <a:t>تَعْمَلُونَ</a:t>
            </a:r>
            <a:r>
              <a:rPr lang="ar-SA" sz="5400" dirty="0">
                <a:solidFill>
                  <a:srgbClr val="E0E0E0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7269503"/>
      </p:ext>
    </p:extLst>
  </p:cSld>
  <p:clrMapOvr>
    <a:masterClrMapping/>
  </p:clrMapOvr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94180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Roboto"/>
              </a:rPr>
              <a:t>y</a:t>
            </a:r>
            <a:r>
              <a:rPr lang="en-GB" sz="5400" dirty="0" smtClean="0">
                <a:latin typeface="Roboto"/>
              </a:rPr>
              <a:t>ou do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96880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28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 err="1" smtClean="0">
                <a:cs typeface="Calibri"/>
              </a:rPr>
              <a:t>AAaleemun</a:t>
            </a:r>
            <a:endParaRPr lang="en-US" sz="36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956597" y="3764360"/>
            <a:ext cx="2743200" cy="780213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8800" dirty="0">
                <a:solidFill>
                  <a:srgbClr val="E0E0E0"/>
                </a:solidFill>
                <a:latin typeface="Noor"/>
              </a:rPr>
              <a:t>عَلِيمٌ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6150030"/>
      </p:ext>
    </p:extLst>
  </p:cSld>
  <p:clrMapOvr>
    <a:masterClrMapping/>
  </p:clrMapOvr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46820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(is) </a:t>
            </a:r>
          </a:p>
          <a:p>
            <a:pPr algn="ctr"/>
            <a:r>
              <a:rPr lang="en-GB" sz="5400" dirty="0" smtClean="0">
                <a:latin typeface="Roboto"/>
              </a:rPr>
              <a:t>All-Knower.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12696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29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i="1" dirty="0" err="1" smtClean="0">
                <a:cs typeface="Calibri"/>
              </a:rPr>
              <a:t>Laysa</a:t>
            </a:r>
            <a:endParaRPr lang="en-US" sz="72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956597" y="3818148"/>
            <a:ext cx="2743200" cy="780213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8800" dirty="0">
                <a:latin typeface="Noor"/>
              </a:rPr>
              <a:t>لَّيْسَ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6957203"/>
      </p:ext>
    </p:extLst>
  </p:cSld>
  <p:clrMapOvr>
    <a:masterClrMapping/>
  </p:clrMapOvr>
</p:sld>
</file>

<file path=ppt/slides/slide4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513820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dirty="0" smtClean="0">
                <a:latin typeface="Roboto"/>
              </a:rPr>
              <a:t>Not</a:t>
            </a:r>
            <a:r>
              <a:rPr lang="en-GB" sz="5400" dirty="0" smtClean="0">
                <a:latin typeface="Roboto"/>
              </a:rPr>
              <a:t> 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49631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29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 err="1" smtClean="0">
                <a:cs typeface="Calibri"/>
              </a:rPr>
              <a:t>AAalaykum</a:t>
            </a:r>
            <a:endParaRPr lang="en-US" sz="36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956597" y="3836078"/>
            <a:ext cx="2743200" cy="792524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9600" dirty="0">
                <a:latin typeface="Noor"/>
              </a:rPr>
              <a:t>عَلَيْكُمْ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0273058"/>
      </p:ext>
    </p:extLst>
  </p:cSld>
  <p:clrMapOvr>
    <a:masterClrMapping/>
  </p:clrMapOvr>
</p:sld>
</file>

<file path=ppt/slides/slide4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2208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Roboto"/>
              </a:rPr>
              <a:t>u</a:t>
            </a:r>
            <a:r>
              <a:rPr lang="en-GB" sz="5400" dirty="0" smtClean="0">
                <a:latin typeface="Roboto"/>
              </a:rPr>
              <a:t>pon you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4443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29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i="1" dirty="0" err="1" smtClean="0">
                <a:cs typeface="Calibri"/>
              </a:rPr>
              <a:t>junahun</a:t>
            </a:r>
            <a:endParaRPr lang="en-US" sz="48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80213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8800" dirty="0">
                <a:latin typeface="Noor"/>
              </a:rPr>
              <a:t>جُنَاحٌ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3545397"/>
      </p:ext>
    </p:extLst>
  </p:cSld>
  <p:clrMapOvr>
    <a:masterClrMapping/>
  </p:clrMapOvr>
</p:sld>
</file>

<file path=ppt/slides/slide4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52512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(is) any blame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68073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29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i="1" dirty="0" smtClean="0">
                <a:cs typeface="Calibri"/>
              </a:rPr>
              <a:t>an</a:t>
            </a:r>
            <a:endParaRPr lang="en-US" sz="88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92524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9600" dirty="0">
                <a:latin typeface="Noor"/>
              </a:rPr>
              <a:t>أَن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2509885"/>
      </p:ext>
    </p:extLst>
  </p:cSld>
  <p:clrMapOvr>
    <a:masterClrMapping/>
  </p:clrMapOvr>
</p:sld>
</file>

<file path=ppt/slides/slide4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1009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dirty="0" smtClean="0">
                <a:latin typeface="Roboto"/>
              </a:rPr>
              <a:t>that</a:t>
            </a:r>
            <a:endParaRPr lang="en-GB" sz="80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068330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29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i="1">
                <a:cs typeface="Calibri"/>
              </a:rPr>
              <a:t>tadkhuloo </a:t>
            </a:r>
            <a:endParaRPr lang="en-US" sz="40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956597" y="3925724"/>
            <a:ext cx="2743200" cy="8633133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8800" dirty="0">
                <a:latin typeface="Noor"/>
              </a:rPr>
              <a:t>تَدْخُلُوا۟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4613973"/>
      </p:ext>
    </p:extLst>
  </p:cSld>
  <p:clrMapOvr>
    <a:masterClrMapping/>
  </p:clrMapOvr>
</p:sld>
</file>

<file path=ppt/slides/slide4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77333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 smtClean="0">
                <a:latin typeface="Roboto"/>
              </a:rPr>
              <a:t>you enter</a:t>
            </a:r>
            <a:endParaRPr lang="en-GB" sz="72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74258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29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i="1" dirty="0" err="1">
                <a:cs typeface="Calibri"/>
              </a:rPr>
              <a:t>buyootan</a:t>
            </a:r>
            <a:r>
              <a:rPr lang="en-US" sz="3200" b="1" i="1" dirty="0">
                <a:cs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80213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8800" dirty="0">
                <a:latin typeface="Noor"/>
              </a:rPr>
              <a:t>بُيُوتًا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5692362"/>
      </p:ext>
    </p:extLst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55874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houses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745840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29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i="1" dirty="0" err="1">
                <a:cs typeface="Calibri"/>
              </a:rPr>
              <a:t>ghayra</a:t>
            </a:r>
            <a:r>
              <a:rPr lang="en-US" sz="3200" b="1" i="1" dirty="0">
                <a:cs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57812" y="3871937"/>
            <a:ext cx="2743200" cy="780213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8800" dirty="0">
                <a:latin typeface="Noor"/>
              </a:rPr>
              <a:t>غَيْرَ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8811512"/>
      </p:ext>
    </p:extLst>
  </p:cSld>
  <p:clrMapOvr>
    <a:masterClrMapping/>
  </p:clrMapOvr>
</p:sld>
</file>

<file path=ppt/slides/slide4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84977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not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063480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29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 err="1">
                <a:cs typeface="Calibri"/>
              </a:rPr>
              <a:t>maskoonatin</a:t>
            </a:r>
            <a:r>
              <a:rPr lang="en-US" sz="3200" b="1" i="1" dirty="0">
                <a:cs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3132703"/>
            <a:ext cx="2743200" cy="755591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ctr"/>
            <a:r>
              <a:rPr lang="ar-SA" sz="7200" dirty="0">
                <a:latin typeface="Noor"/>
              </a:rPr>
              <a:t>مَسْكُونَةٍ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55781"/>
      </p:ext>
    </p:extLst>
  </p:cSld>
  <p:clrMapOvr>
    <a:masterClrMapping/>
  </p:clrMapOvr>
</p:sld>
</file>

<file path=ppt/slides/slide4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64955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inhabited,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65458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29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i="1" dirty="0" err="1">
                <a:cs typeface="Calibri"/>
              </a:rPr>
              <a:t>feeha</a:t>
            </a:r>
            <a:r>
              <a:rPr lang="en-US" sz="3200" b="1" i="1" dirty="0">
                <a:cs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80213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8800" dirty="0">
                <a:latin typeface="Noor"/>
              </a:rPr>
              <a:t>فِيهَا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2523471"/>
      </p:ext>
    </p:extLst>
  </p:cSld>
  <p:clrMapOvr>
    <a:masterClrMapping/>
  </p:clrMapOvr>
</p:sld>
</file>

<file path=ppt/slides/slide4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055049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Roboto"/>
              </a:rPr>
              <a:t>i</a:t>
            </a:r>
            <a:r>
              <a:rPr lang="en-GB" sz="5400" dirty="0" smtClean="0">
                <a:latin typeface="Roboto"/>
              </a:rPr>
              <a:t>n it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799762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29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i="1" dirty="0" err="1">
                <a:cs typeface="Calibri"/>
              </a:rPr>
              <a:t>mataAAun</a:t>
            </a:r>
            <a:r>
              <a:rPr lang="en-US" sz="3200" b="1" i="1" dirty="0">
                <a:cs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92524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9600" dirty="0">
                <a:latin typeface="Noor"/>
              </a:rPr>
              <a:t>مَتَٰعٌ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99538017"/>
      </p:ext>
    </p:extLst>
  </p:cSld>
  <p:clrMapOvr>
    <a:masterClrMapping/>
  </p:clrMapOvr>
</p:sld>
</file>

<file path=ppt/slides/slide4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770450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(is) a provision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062804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29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i="1" dirty="0" err="1">
                <a:cs typeface="Calibri"/>
              </a:rPr>
              <a:t>lakum</a:t>
            </a:r>
            <a:r>
              <a:rPr lang="en-US" sz="3200" b="1" i="1" dirty="0">
                <a:cs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3132703"/>
            <a:ext cx="2743200" cy="792524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ctr"/>
            <a:r>
              <a:rPr lang="ar-SA" sz="9600" dirty="0">
                <a:latin typeface="Noor"/>
              </a:rPr>
              <a:t>لَّكُمْ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4876375"/>
      </p:ext>
    </p:extLst>
  </p:cSld>
  <p:clrMapOvr>
    <a:masterClrMapping/>
  </p:clrMapOvr>
</p:sld>
</file>

<file path=ppt/slides/slide4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01564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for you.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91104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29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i="1" dirty="0" err="1">
                <a:cs typeface="Calibri"/>
              </a:rPr>
              <a:t>waAllahu</a:t>
            </a:r>
            <a:r>
              <a:rPr lang="en-US" sz="3200" b="1" i="1" dirty="0">
                <a:cs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3132703"/>
            <a:ext cx="2743200" cy="780213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ctr"/>
            <a:r>
              <a:rPr lang="ar-SA" sz="8800" dirty="0">
                <a:latin typeface="Noor"/>
              </a:rPr>
              <a:t>وَٱللَّهُ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2171005"/>
      </p:ext>
    </p:extLst>
  </p:cSld>
  <p:clrMapOvr>
    <a:masterClrMapping/>
  </p:clrMapOvr>
</p:sld>
</file>

<file path=ppt/slides/slide4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08015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And Allah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95366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29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i="1" dirty="0" err="1">
                <a:cs typeface="Calibri"/>
              </a:rPr>
              <a:t>yaAAlamu</a:t>
            </a:r>
            <a:r>
              <a:rPr lang="en-US" sz="3200" b="1" i="1" dirty="0">
                <a:cs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80213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8800" dirty="0">
                <a:latin typeface="Noor"/>
              </a:rPr>
              <a:t>يَعْلَمُ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7671369"/>
      </p:ext>
    </p:extLst>
  </p:cSld>
  <p:clrMapOvr>
    <a:masterClrMapping/>
  </p:clrMapOvr>
</p:sld>
</file>

<file path=ppt/slides/slide4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01082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knows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54455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29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i="1" dirty="0" smtClean="0">
                <a:cs typeface="Calibri"/>
              </a:rPr>
              <a:t>ma</a:t>
            </a:r>
            <a:endParaRPr lang="en-US" sz="88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38248" y="3132703"/>
            <a:ext cx="2743200" cy="780213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ctr"/>
            <a:r>
              <a:rPr lang="ar-SA" sz="8800" dirty="0">
                <a:latin typeface="Noor"/>
              </a:rPr>
              <a:t>مَا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4309044"/>
      </p:ext>
    </p:extLst>
  </p:cSld>
  <p:clrMapOvr>
    <a:masterClrMapping/>
  </p:clrMapOvr>
</p:sld>
</file>

<file path=ppt/slides/slide4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26701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what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44703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29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i="1" dirty="0" err="1">
                <a:cs typeface="Calibri"/>
              </a:rPr>
              <a:t>tubdoona</a:t>
            </a:r>
            <a:r>
              <a:rPr lang="en-US" sz="3200" b="1" i="1" dirty="0">
                <a:cs typeface="Calibri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80213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8800" dirty="0">
                <a:latin typeface="Noor"/>
              </a:rPr>
              <a:t>تُبْدُونَ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8976158"/>
      </p:ext>
    </p:extLst>
  </p:cSld>
  <p:clrMapOvr>
    <a:masterClrMapping/>
  </p:clrMapOvr>
</p:sld>
</file>

<file path=ppt/slides/slide4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151030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you reveal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2476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29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i="1" dirty="0" err="1" smtClean="0">
                <a:cs typeface="Calibri"/>
              </a:rPr>
              <a:t>wama</a:t>
            </a:r>
            <a:endParaRPr lang="en-US" sz="66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92524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9600" dirty="0">
                <a:latin typeface="Noor"/>
              </a:rPr>
              <a:t>وَمَا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5639162"/>
      </p:ext>
    </p:extLst>
  </p:cSld>
  <p:clrMapOvr>
    <a:masterClrMapping/>
  </p:clrMapOvr>
</p:sld>
</file>

<file path=ppt/slides/slide4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02394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Roboto"/>
              </a:rPr>
              <a:t>a</a:t>
            </a:r>
            <a:r>
              <a:rPr lang="en-GB" sz="5400" dirty="0" smtClean="0">
                <a:latin typeface="Roboto"/>
              </a:rPr>
              <a:t>nd what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71817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29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 err="1">
                <a:cs typeface="Calibri"/>
              </a:rPr>
              <a:t>taktumoona</a:t>
            </a:r>
            <a:endParaRPr lang="en-US" sz="3200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956597" y="4072114"/>
            <a:ext cx="2743200" cy="767902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8000" dirty="0">
                <a:latin typeface="Noor"/>
              </a:rPr>
              <a:t>تَكْتُمُونَ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6841743"/>
      </p:ext>
    </p:extLst>
  </p:cSld>
  <p:clrMapOvr>
    <a:masterClrMapping/>
  </p:clrMapOvr>
</p:sld>
</file>

<file path=ppt/slides/slide4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60256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Roboto"/>
              </a:rPr>
              <a:t>y</a:t>
            </a:r>
            <a:r>
              <a:rPr lang="en-GB" sz="5400" dirty="0" smtClean="0">
                <a:latin typeface="Roboto"/>
              </a:rPr>
              <a:t>ou conceal.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307968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30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i="1" dirty="0" err="1">
                <a:solidFill>
                  <a:schemeClr val="tx1"/>
                </a:solidFill>
                <a:latin typeface="Roboto"/>
              </a:rPr>
              <a:t>Qul</a:t>
            </a:r>
            <a:r>
              <a:rPr lang="en-US" sz="3200" i="1" dirty="0">
                <a:solidFill>
                  <a:srgbClr val="333333"/>
                </a:solidFill>
                <a:latin typeface="Roboto"/>
              </a:rPr>
              <a:t> </a:t>
            </a:r>
            <a:endParaRPr lang="en-US" sz="3200" b="1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67902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8000" dirty="0">
                <a:latin typeface="Noor"/>
              </a:rPr>
              <a:t>قُل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1689951"/>
      </p:ext>
    </p:extLst>
  </p:cSld>
  <p:clrMapOvr>
    <a:masterClrMapping/>
  </p:clrMapOvr>
</p:sld>
</file>

<file path=ppt/slides/slide4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213409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Say 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140837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30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err="1">
                <a:solidFill>
                  <a:schemeClr val="tx1"/>
                </a:solidFill>
                <a:latin typeface="Roboto"/>
              </a:rPr>
              <a:t>lilmumineena</a:t>
            </a:r>
            <a:r>
              <a:rPr lang="en-US" sz="3200" i="1" dirty="0">
                <a:solidFill>
                  <a:srgbClr val="333333"/>
                </a:solidFill>
                <a:latin typeface="Roboto"/>
              </a:rPr>
              <a:t> </a:t>
            </a:r>
            <a:endParaRPr lang="en-US" sz="3200" b="1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956597" y="3943654"/>
            <a:ext cx="2743200" cy="8294578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6600" dirty="0">
                <a:latin typeface="Noor"/>
              </a:rPr>
              <a:t>لِّلْمُؤْمِنِينَ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7437758"/>
      </p:ext>
    </p:extLst>
  </p:cSld>
  <p:clrMapOvr>
    <a:masterClrMapping/>
  </p:clrMapOvr>
</p:sld>
</file>

<file path=ppt/slides/slide4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19489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to the believing men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71323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30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 err="1">
                <a:solidFill>
                  <a:schemeClr val="tx1"/>
                </a:solidFill>
                <a:latin typeface="Roboto"/>
              </a:rPr>
              <a:t>yaghu</a:t>
            </a:r>
            <a:r>
              <a:rPr lang="en-US" sz="3200" i="1" u="sng" dirty="0" err="1">
                <a:solidFill>
                  <a:schemeClr val="tx1"/>
                </a:solidFill>
                <a:latin typeface="Roboto"/>
              </a:rPr>
              <a:t>dd</a:t>
            </a:r>
            <a:r>
              <a:rPr lang="en-US" sz="3200" i="1" dirty="0" err="1">
                <a:solidFill>
                  <a:schemeClr val="tx1"/>
                </a:solidFill>
                <a:latin typeface="Roboto"/>
              </a:rPr>
              <a:t>oo</a:t>
            </a:r>
            <a:r>
              <a:rPr lang="en-US" sz="3200" i="1" dirty="0">
                <a:solidFill>
                  <a:srgbClr val="333333"/>
                </a:solidFill>
                <a:latin typeface="Roboto"/>
              </a:rPr>
              <a:t> </a:t>
            </a:r>
            <a:endParaRPr lang="en-US" sz="3200" b="1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956597" y="4072114"/>
            <a:ext cx="2743200" cy="746358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6600" dirty="0">
                <a:latin typeface="Noor"/>
              </a:rPr>
              <a:t>يَغُضُّوا۟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5001819"/>
      </p:ext>
    </p:extLst>
  </p:cSld>
  <p:clrMapOvr>
    <a:masterClrMapping/>
  </p:clrMapOvr>
</p:sld>
</file>

<file path=ppt/slides/slide4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76074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Roboto"/>
              </a:rPr>
              <a:t>t</a:t>
            </a:r>
            <a:r>
              <a:rPr lang="en-GB" sz="5400" dirty="0" smtClean="0">
                <a:latin typeface="Roboto"/>
              </a:rPr>
              <a:t>hey should lower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9085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30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>
                <a:solidFill>
                  <a:schemeClr val="tx1"/>
                </a:solidFill>
                <a:latin typeface="Roboto"/>
              </a:rPr>
              <a:t> min </a:t>
            </a:r>
            <a:r>
              <a:rPr lang="en-US" sz="3200" i="1" dirty="0" err="1">
                <a:solidFill>
                  <a:schemeClr val="tx1"/>
                </a:solidFill>
                <a:latin typeface="Roboto"/>
              </a:rPr>
              <a:t>ab</a:t>
            </a:r>
            <a:r>
              <a:rPr lang="en-US" sz="3200" i="1" u="sng" dirty="0" err="1">
                <a:solidFill>
                  <a:schemeClr val="tx1"/>
                </a:solidFill>
                <a:latin typeface="Roboto"/>
              </a:rPr>
              <a:t>sa</a:t>
            </a:r>
            <a:r>
              <a:rPr lang="en-US" sz="3200" i="1" dirty="0" err="1">
                <a:solidFill>
                  <a:schemeClr val="tx1"/>
                </a:solidFill>
                <a:latin typeface="Roboto"/>
              </a:rPr>
              <a:t>rihum</a:t>
            </a:r>
            <a:r>
              <a:rPr lang="en-US" sz="3200" i="1" dirty="0">
                <a:solidFill>
                  <a:schemeClr val="tx1"/>
                </a:solidFill>
                <a:latin typeface="Roboto"/>
              </a:rPr>
              <a:t> </a:t>
            </a:r>
            <a:endParaRPr lang="en-US" sz="3200" b="1" i="1" dirty="0">
              <a:solidFill>
                <a:schemeClr val="tx1"/>
              </a:solidFill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956597" y="3692643"/>
            <a:ext cx="2743200" cy="8294578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6000" dirty="0">
                <a:latin typeface="Noor"/>
              </a:rPr>
              <a:t> مِنْ أَبْصَٰرِهِمْ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7354000"/>
      </p:ext>
    </p:extLst>
  </p:cSld>
  <p:clrMapOvr>
    <a:masterClrMapping/>
  </p:clrMapOvr>
</p:sld>
</file>

<file path=ppt/slides/slide4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250018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their gaze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53306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30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err="1">
                <a:solidFill>
                  <a:schemeClr val="tx1"/>
                </a:solidFill>
                <a:latin typeface="Roboto"/>
              </a:rPr>
              <a:t>waya</a:t>
            </a:r>
            <a:r>
              <a:rPr lang="en-US" sz="2800" i="1" u="sng" dirty="0" err="1">
                <a:solidFill>
                  <a:schemeClr val="tx1"/>
                </a:solidFill>
                <a:latin typeface="Roboto"/>
              </a:rPr>
              <a:t>h</a:t>
            </a:r>
            <a:r>
              <a:rPr lang="en-US" sz="2800" i="1" dirty="0" err="1">
                <a:solidFill>
                  <a:schemeClr val="tx1"/>
                </a:solidFill>
                <a:latin typeface="Roboto"/>
              </a:rPr>
              <a:t>fa</a:t>
            </a:r>
            <a:r>
              <a:rPr lang="en-US" sz="2800" i="1" u="sng" dirty="0" err="1">
                <a:solidFill>
                  <a:schemeClr val="tx1"/>
                </a:solidFill>
                <a:latin typeface="Roboto"/>
              </a:rPr>
              <a:t>th</a:t>
            </a:r>
            <a:r>
              <a:rPr lang="en-US" sz="2800" i="1" dirty="0" err="1">
                <a:solidFill>
                  <a:schemeClr val="tx1"/>
                </a:solidFill>
                <a:latin typeface="Roboto"/>
              </a:rPr>
              <a:t>oo</a:t>
            </a:r>
            <a:r>
              <a:rPr lang="en-US" sz="3200" i="1" dirty="0">
                <a:solidFill>
                  <a:srgbClr val="333333"/>
                </a:solidFill>
                <a:latin typeface="Roboto"/>
              </a:rPr>
              <a:t> </a:t>
            </a:r>
            <a:endParaRPr lang="en-US" sz="3200" b="1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857812" y="3218542"/>
            <a:ext cx="2743200" cy="737124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ctr"/>
            <a:r>
              <a:rPr lang="ar-SA" sz="6000" dirty="0">
                <a:latin typeface="Noor"/>
              </a:rPr>
              <a:t>وَيَحْفَظُوا۟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7099844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80897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and they should guard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34019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30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 err="1">
                <a:solidFill>
                  <a:schemeClr val="tx1"/>
                </a:solidFill>
                <a:latin typeface="Roboto"/>
              </a:rPr>
              <a:t>furoojahum</a:t>
            </a:r>
            <a:r>
              <a:rPr lang="en-US" sz="3200" i="1" dirty="0">
                <a:solidFill>
                  <a:srgbClr val="333333"/>
                </a:solidFill>
                <a:latin typeface="Roboto"/>
              </a:rPr>
              <a:t> </a:t>
            </a:r>
            <a:endParaRPr lang="en-US" sz="3200" b="1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956597" y="3889866"/>
            <a:ext cx="2743200" cy="838691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7200" dirty="0">
                <a:latin typeface="Noor"/>
              </a:rPr>
              <a:t>فُرُوجَهُمْ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8524227"/>
      </p:ext>
    </p:extLst>
  </p:cSld>
  <p:clrMapOvr>
    <a:masterClrMapping/>
  </p:clrMapOvr>
</p:sld>
</file>

<file path=ppt/slides/slide4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4039227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their chastity.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852873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30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i="1" u="sng" dirty="0" smtClean="0">
                <a:solidFill>
                  <a:schemeClr val="tx1"/>
                </a:solidFill>
                <a:latin typeface="Roboto"/>
              </a:rPr>
              <a:t>tha</a:t>
            </a:r>
            <a:r>
              <a:rPr lang="en-US" sz="5400" i="1" dirty="0" smtClean="0">
                <a:solidFill>
                  <a:schemeClr val="tx1"/>
                </a:solidFill>
                <a:latin typeface="Roboto"/>
              </a:rPr>
              <a:t>lika</a:t>
            </a:r>
            <a:r>
              <a:rPr lang="en-US" sz="3200" i="1" dirty="0">
                <a:solidFill>
                  <a:srgbClr val="333333"/>
                </a:solidFill>
                <a:latin typeface="Roboto"/>
              </a:rPr>
              <a:t> </a:t>
            </a:r>
            <a:endParaRPr lang="en-US" sz="3200" b="1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92524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9600" dirty="0">
                <a:latin typeface="Noor"/>
              </a:rPr>
              <a:t>ذَٰلِكَ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7156186"/>
      </p:ext>
    </p:extLst>
  </p:cSld>
  <p:clrMapOvr>
    <a:masterClrMapping/>
  </p:clrMapOvr>
</p:sld>
</file>

<file path=ppt/slides/slide5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0348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That 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074111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30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i="1" dirty="0" err="1">
                <a:solidFill>
                  <a:schemeClr val="tx1"/>
                </a:solidFill>
                <a:latin typeface="Roboto"/>
              </a:rPr>
              <a:t>azk</a:t>
            </a:r>
            <a:r>
              <a:rPr lang="en-US" sz="7200" i="1" u="sng" dirty="0" err="1">
                <a:solidFill>
                  <a:schemeClr val="tx1"/>
                </a:solidFill>
                <a:latin typeface="Roboto"/>
              </a:rPr>
              <a:t>a</a:t>
            </a:r>
            <a:r>
              <a:rPr lang="en-US" sz="3200" i="1" dirty="0">
                <a:solidFill>
                  <a:srgbClr val="333333"/>
                </a:solidFill>
                <a:latin typeface="Roboto"/>
              </a:rPr>
              <a:t> </a:t>
            </a:r>
            <a:endParaRPr lang="en-US" sz="3200" b="1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92524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9600" dirty="0">
                <a:latin typeface="Noor"/>
              </a:rPr>
              <a:t>أَزْكَىٰ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2639495"/>
      </p:ext>
    </p:extLst>
  </p:cSld>
  <p:clrMapOvr>
    <a:masterClrMapping/>
  </p:clrMapOvr>
</p:sld>
</file>

<file path=ppt/slides/slide5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58277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(is) purer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58806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30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i="1" dirty="0" err="1">
                <a:solidFill>
                  <a:schemeClr val="tx1"/>
                </a:solidFill>
                <a:latin typeface="Roboto"/>
              </a:rPr>
              <a:t>lahum</a:t>
            </a:r>
            <a:r>
              <a:rPr lang="en-US" sz="3200" i="1" dirty="0">
                <a:solidFill>
                  <a:srgbClr val="333333"/>
                </a:solidFill>
                <a:latin typeface="Roboto"/>
              </a:rPr>
              <a:t> </a:t>
            </a:r>
            <a:endParaRPr lang="en-US" sz="3200" b="1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92524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9600" dirty="0">
                <a:latin typeface="Noor"/>
              </a:rPr>
              <a:t>لَهُمْ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1697383"/>
      </p:ext>
    </p:extLst>
  </p:cSld>
  <p:clrMapOvr>
    <a:masterClrMapping/>
  </p:clrMapOvr>
</p:sld>
</file>

<file path=ppt/slides/slide5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30101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Roboto"/>
              </a:rPr>
              <a:t>f</a:t>
            </a:r>
            <a:r>
              <a:rPr lang="en-GB" sz="5400" dirty="0" smtClean="0">
                <a:latin typeface="Roboto"/>
              </a:rPr>
              <a:t>or them.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352034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30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i="1" dirty="0" err="1">
                <a:solidFill>
                  <a:schemeClr val="tx1"/>
                </a:solidFill>
                <a:latin typeface="Roboto"/>
              </a:rPr>
              <a:t>inna</a:t>
            </a:r>
            <a:r>
              <a:rPr lang="en-US" sz="3200" i="1" dirty="0">
                <a:solidFill>
                  <a:srgbClr val="333333"/>
                </a:solidFill>
                <a:latin typeface="Roboto"/>
              </a:rPr>
              <a:t> </a:t>
            </a:r>
            <a:endParaRPr lang="en-US" sz="3200" b="1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92524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9600" dirty="0">
                <a:latin typeface="Noor"/>
              </a:rPr>
              <a:t>إِنَّ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1216126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175495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Indeed,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749220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30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i="1" dirty="0" err="1">
                <a:solidFill>
                  <a:schemeClr val="tx1"/>
                </a:solidFill>
                <a:latin typeface="Roboto"/>
              </a:rPr>
              <a:t>All</a:t>
            </a:r>
            <a:r>
              <a:rPr lang="en-US" sz="6000" i="1" u="sng" dirty="0" err="1">
                <a:solidFill>
                  <a:schemeClr val="tx1"/>
                </a:solidFill>
                <a:latin typeface="Roboto"/>
              </a:rPr>
              <a:t>a</a:t>
            </a:r>
            <a:r>
              <a:rPr lang="en-US" sz="6000" i="1" dirty="0" err="1">
                <a:solidFill>
                  <a:schemeClr val="tx1"/>
                </a:solidFill>
                <a:latin typeface="Roboto"/>
              </a:rPr>
              <a:t>ha</a:t>
            </a:r>
            <a:r>
              <a:rPr lang="en-US" sz="3200" i="1" dirty="0">
                <a:solidFill>
                  <a:srgbClr val="333333"/>
                </a:solidFill>
                <a:latin typeface="Roboto"/>
              </a:rPr>
              <a:t> </a:t>
            </a:r>
            <a:endParaRPr lang="en-US" sz="3200" b="1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92524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9600" dirty="0">
                <a:latin typeface="Noor"/>
              </a:rPr>
              <a:t>ٱللَّهَ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6323321"/>
      </p:ext>
    </p:extLst>
  </p:cSld>
  <p:clrMapOvr>
    <a:masterClrMapping/>
  </p:clrMapOvr>
</p:sld>
</file>

<file path=ppt/slides/slide5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451531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Allah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51182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30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 err="1">
                <a:solidFill>
                  <a:schemeClr val="tx1"/>
                </a:solidFill>
                <a:latin typeface="Roboto"/>
              </a:rPr>
              <a:t>khabeerun</a:t>
            </a:r>
            <a:r>
              <a:rPr lang="en-US" sz="3200" i="1" dirty="0">
                <a:solidFill>
                  <a:srgbClr val="333333"/>
                </a:solidFill>
                <a:latin typeface="Roboto"/>
              </a:rPr>
              <a:t> </a:t>
            </a:r>
            <a:endParaRPr lang="en-US" sz="3200" b="1" i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699532" y="3132703"/>
            <a:ext cx="2743200" cy="746358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ctr"/>
            <a:r>
              <a:rPr lang="ar-SA" sz="6600" dirty="0">
                <a:latin typeface="Noor"/>
              </a:rPr>
              <a:t>خَبِيرٌۢ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8242333"/>
      </p:ext>
    </p:extLst>
  </p:cSld>
  <p:clrMapOvr>
    <a:masterClrMapping/>
  </p:clrMapOvr>
</p:sld>
</file>

<file path=ppt/slides/slide5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1304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latin typeface="Roboto"/>
              </a:rPr>
              <a:t>(is) </a:t>
            </a:r>
          </a:p>
          <a:p>
            <a:pPr algn="ctr"/>
            <a:r>
              <a:rPr lang="en-GB" sz="5400" dirty="0" smtClean="0">
                <a:latin typeface="Roboto"/>
              </a:rPr>
              <a:t>All-Aware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61219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30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i="1" dirty="0" err="1">
                <a:solidFill>
                  <a:schemeClr val="tx1"/>
                </a:solidFill>
                <a:latin typeface="Roboto"/>
              </a:rPr>
              <a:t>bim</a:t>
            </a:r>
            <a:r>
              <a:rPr lang="en-US" sz="7200" i="1" u="sng" dirty="0" err="1">
                <a:solidFill>
                  <a:schemeClr val="tx1"/>
                </a:solidFill>
                <a:latin typeface="Roboto"/>
              </a:rPr>
              <a:t>a</a:t>
            </a:r>
            <a:endParaRPr lang="en-US" sz="7200" b="1" i="1" dirty="0">
              <a:solidFill>
                <a:schemeClr val="tx1"/>
              </a:solidFill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717461" y="3889866"/>
            <a:ext cx="2743200" cy="792524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9600" dirty="0">
                <a:latin typeface="Noor"/>
              </a:rPr>
              <a:t>بِمَا</a:t>
            </a:r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9596196"/>
      </p:ext>
    </p:extLst>
  </p:cSld>
  <p:clrMapOvr>
    <a:masterClrMapping/>
  </p:clrMapOvr>
</p:sld>
</file>

<file path=ppt/slides/slide5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45789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Roboto"/>
              </a:rPr>
              <a:t>o</a:t>
            </a:r>
            <a:r>
              <a:rPr lang="en-GB" sz="5400" dirty="0" smtClean="0">
                <a:latin typeface="Roboto"/>
              </a:rPr>
              <a:t>f what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071737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12EA-DCEB-42AF-9CEA-774053C7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            Arabic</a:t>
            </a:r>
            <a:endParaRPr lang="en-US" sz="3200" dirty="0">
              <a:latin typeface="Georgi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35EA0-5535-4549-A511-0759B8092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22" y="2844572"/>
            <a:ext cx="4722813" cy="576262"/>
          </a:xfrm>
        </p:spPr>
        <p:txBody>
          <a:bodyPr/>
          <a:lstStyle/>
          <a:p>
            <a:r>
              <a:rPr lang="en-US" sz="3200" dirty="0">
                <a:latin typeface="Georgia"/>
                <a:cs typeface="Calibri"/>
              </a:rPr>
              <a:t>Transliteration</a:t>
            </a:r>
            <a:endParaRPr lang="en-US" dirty="0">
              <a:latin typeface="Georgia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CF70546-FFD3-4259-B716-39FC527905AA}"/>
              </a:ext>
            </a:extLst>
          </p:cNvPr>
          <p:cNvSpPr/>
          <p:nvPr/>
        </p:nvSpPr>
        <p:spPr>
          <a:xfrm>
            <a:off x="609640" y="251075"/>
            <a:ext cx="5438045" cy="1896573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2"/>
                </a:solidFill>
                <a:latin typeface="Franklin Gothic Medium"/>
                <a:cs typeface="Calibri"/>
              </a:rPr>
              <a:t>Ayah </a:t>
            </a:r>
            <a:r>
              <a:rPr lang="en-US" sz="4400" dirty="0" smtClean="0">
                <a:solidFill>
                  <a:schemeClr val="bg2"/>
                </a:solidFill>
                <a:latin typeface="Franklin Gothic Medium"/>
                <a:cs typeface="Calibri"/>
              </a:rPr>
              <a:t>30</a:t>
            </a:r>
            <a:r>
              <a:rPr lang="en-US" sz="4400" i="1" dirty="0">
                <a:solidFill>
                  <a:srgbClr val="FFFFFF"/>
                </a:solidFill>
                <a:latin typeface="Franklin Gothic Medium"/>
              </a:rPr>
              <a:t> </a:t>
            </a:r>
          </a:p>
        </p:txBody>
      </p:sp>
      <p:sp>
        <p:nvSpPr>
          <p:cNvPr id="14" name="Ribbon: Tilted Down 13">
            <a:extLst>
              <a:ext uri="{FF2B5EF4-FFF2-40B4-BE49-F238E27FC236}">
                <a16:creationId xmlns:a16="http://schemas.microsoft.com/office/drawing/2014/main" id="{4439A87E-699B-45D1-BE41-19E57BC40C24}"/>
              </a:ext>
            </a:extLst>
          </p:cNvPr>
          <p:cNvSpPr/>
          <p:nvPr/>
        </p:nvSpPr>
        <p:spPr>
          <a:xfrm>
            <a:off x="770247" y="3425233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bbon: Tilted Down 6">
            <a:extLst>
              <a:ext uri="{FF2B5EF4-FFF2-40B4-BE49-F238E27FC236}">
                <a16:creationId xmlns:a16="http://schemas.microsoft.com/office/drawing/2014/main" id="{9CFAD0EF-3D5D-42A8-A6AC-1690F1D22732}"/>
              </a:ext>
            </a:extLst>
          </p:cNvPr>
          <p:cNvSpPr/>
          <p:nvPr/>
        </p:nvSpPr>
        <p:spPr>
          <a:xfrm>
            <a:off x="6217517" y="4176936"/>
            <a:ext cx="4918331" cy="2076984"/>
          </a:xfrm>
          <a:prstGeom prst="ribbon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err="1">
                <a:solidFill>
                  <a:schemeClr val="tx1"/>
                </a:solidFill>
                <a:latin typeface="Roboto"/>
              </a:rPr>
              <a:t>ya</a:t>
            </a:r>
            <a:r>
              <a:rPr lang="en-US" sz="2400" i="1" u="sng" dirty="0" err="1">
                <a:solidFill>
                  <a:schemeClr val="tx1"/>
                </a:solidFill>
                <a:latin typeface="Roboto"/>
              </a:rPr>
              <a:t>s</a:t>
            </a:r>
            <a:r>
              <a:rPr lang="en-US" sz="2400" i="1" dirty="0" err="1">
                <a:solidFill>
                  <a:schemeClr val="tx1"/>
                </a:solidFill>
                <a:latin typeface="Roboto"/>
              </a:rPr>
              <a:t>naAAoon</a:t>
            </a:r>
            <a:r>
              <a:rPr lang="en-US" sz="2400" b="1" i="1" dirty="0" err="1">
                <a:solidFill>
                  <a:schemeClr val="tx1"/>
                </a:solidFill>
                <a:latin typeface="Roboto"/>
              </a:rPr>
              <a:t>a</a:t>
            </a:r>
            <a:endParaRPr lang="en-US" sz="2400" b="1" i="1" dirty="0">
              <a:solidFill>
                <a:schemeClr val="tx1"/>
              </a:solidFill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0C2A3-23E8-4448-8BEA-BEA0FCD294A3}"/>
              </a:ext>
            </a:extLst>
          </p:cNvPr>
          <p:cNvSpPr txBox="1"/>
          <p:nvPr/>
        </p:nvSpPr>
        <p:spPr>
          <a:xfrm>
            <a:off x="1956597" y="4072114"/>
            <a:ext cx="2743200" cy="737124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5400" dirty="0">
                <a:solidFill>
                  <a:srgbClr val="333333"/>
                </a:solidFill>
                <a:latin typeface="Noor"/>
              </a:rPr>
              <a:t> </a:t>
            </a:r>
            <a:r>
              <a:rPr lang="ar-SA" sz="6000" dirty="0">
                <a:latin typeface="Noor"/>
              </a:rPr>
              <a:t>يَصْنَعُونَ</a:t>
            </a:r>
          </a:p>
          <a:p>
            <a:pPr algn="r"/>
            <a:endParaRPr lang="ar-SA" sz="5400" dirty="0">
              <a:solidFill>
                <a:srgbClr val="333333"/>
              </a:solidFill>
              <a:latin typeface="Noor"/>
            </a:endParaRPr>
          </a:p>
          <a:p>
            <a:pPr algn="r"/>
            <a:endParaRPr lang="en-US" sz="5400" dirty="0">
              <a:cs typeface="Calibri"/>
            </a:endParaRPr>
          </a:p>
          <a:p>
            <a:pPr algn="r"/>
            <a:endParaRPr lang="en-US" sz="400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9650" dirty="0">
              <a:cs typeface="Calibri"/>
            </a:endParaRPr>
          </a:p>
          <a:p>
            <a:pPr algn="r"/>
            <a:endParaRPr lang="en-US" sz="3600" dirty="0"/>
          </a:p>
          <a:p>
            <a:pPr algn="ctr"/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2341891"/>
      </p:ext>
    </p:extLst>
  </p:cSld>
  <p:clrMapOvr>
    <a:masterClrMapping/>
  </p:clrMapOvr>
</p:sld>
</file>

<file path=ppt/slides/slide5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30AB-7185-4773-980E-30340CD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10 SECONDS COUNTDOWN TIMER">
            <a:hlinkClick r:id="" action="ppaction://media"/>
            <a:extLst>
              <a:ext uri="{FF2B5EF4-FFF2-40B4-BE49-F238E27FC236}">
                <a16:creationId xmlns:a16="http://schemas.microsoft.com/office/drawing/2014/main" id="{A91A3A41-14AA-4305-AF63-EA4AA1C24A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231567" cy="6858000"/>
          </a:xfrm>
        </p:spPr>
      </p:pic>
    </p:spTree>
    <p:extLst>
      <p:ext uri="{BB962C8B-B14F-4D97-AF65-F5344CB8AC3E}">
        <p14:creationId xmlns:p14="http://schemas.microsoft.com/office/powerpoint/2010/main" val="3514591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book, text&#10;&#10;Description generated with high confidence">
            <a:extLst>
              <a:ext uri="{FF2B5EF4-FFF2-40B4-BE49-F238E27FC236}">
                <a16:creationId xmlns:a16="http://schemas.microsoft.com/office/drawing/2014/main" id="{7C93B126-B2F0-4DC1-B232-DF1297551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345" y="2396513"/>
            <a:ext cx="8607647" cy="4619747"/>
          </a:xfr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184AE56-DB49-4E26-A486-4FC13C346856}"/>
              </a:ext>
            </a:extLst>
          </p:cNvPr>
          <p:cNvSpPr/>
          <p:nvPr/>
        </p:nvSpPr>
        <p:spPr>
          <a:xfrm>
            <a:off x="4613011" y="184640"/>
            <a:ext cx="5609491" cy="3499337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latin typeface="Roboto"/>
              </a:rPr>
              <a:t>t</a:t>
            </a:r>
            <a:r>
              <a:rPr lang="en-GB" sz="5400" dirty="0" smtClean="0">
                <a:latin typeface="Roboto"/>
              </a:rPr>
              <a:t>hey do.</a:t>
            </a:r>
            <a:endParaRPr lang="en-GB" sz="5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641850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48FF7-78FF-4CD4-8989-E868FB361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D78A26-38A1-4E44-BF87-C3E4AA2BAF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7329212"/>
          </a:xfrm>
        </p:spPr>
      </p:pic>
    </p:spTree>
    <p:extLst>
      <p:ext uri="{BB962C8B-B14F-4D97-AF65-F5344CB8AC3E}">
        <p14:creationId xmlns:p14="http://schemas.microsoft.com/office/powerpoint/2010/main" val="2666922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1863</TotalTime>
  <Words>1317</Words>
  <Application>Microsoft Office PowerPoint</Application>
  <PresentationFormat>Widescreen</PresentationFormat>
  <Paragraphs>1730</Paragraphs>
  <Slides>525</Slides>
  <Notes>0</Notes>
  <HiddenSlides>0</HiddenSlides>
  <MMClips>174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525</vt:i4>
      </vt:variant>
    </vt:vector>
  </HeadingPairs>
  <TitlesOfParts>
    <vt:vector size="538" baseType="lpstr">
      <vt:lpstr>MS Gothic</vt:lpstr>
      <vt:lpstr>Arial</vt:lpstr>
      <vt:lpstr>Calibri</vt:lpstr>
      <vt:lpstr>Calibri Light</vt:lpstr>
      <vt:lpstr>Curlz MT</vt:lpstr>
      <vt:lpstr>Franklin Gothic Medium</vt:lpstr>
      <vt:lpstr>Georgia</vt:lpstr>
      <vt:lpstr>Noor</vt:lpstr>
      <vt:lpstr>Roboto</vt:lpstr>
      <vt:lpstr>TH SarabunPSK</vt:lpstr>
      <vt:lpstr>Times New Roman</vt:lpstr>
      <vt:lpstr>Wingdings</vt:lpstr>
      <vt:lpstr>Celestial</vt:lpstr>
      <vt:lpstr>Surah an nur</vt:lpstr>
      <vt:lpstr>Instructions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</dc:creator>
  <cp:lastModifiedBy>Panorama</cp:lastModifiedBy>
  <cp:revision>1195</cp:revision>
  <dcterms:created xsi:type="dcterms:W3CDTF">2013-07-15T20:24:45Z</dcterms:created>
  <dcterms:modified xsi:type="dcterms:W3CDTF">2018-12-21T15:38:09Z</dcterms:modified>
</cp:coreProperties>
</file>