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50"/>
    <p:restoredTop sz="94694"/>
  </p:normalViewPr>
  <p:slideViewPr>
    <p:cSldViewPr snapToGrid="0">
      <p:cViewPr varScale="1">
        <p:scale>
          <a:sx n="117" d="100"/>
          <a:sy n="117" d="100"/>
        </p:scale>
        <p:origin x="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9FAAC-D326-014A-99DB-8538D99DA951}" type="datetimeFigureOut">
              <a:rPr lang="en-US" smtClean="0"/>
              <a:t>4/4/26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DD36B-A66D-6A4B-9323-22A9D1A27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58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AE1F0-BFC7-E808-D249-20B4B8149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900216-D16F-B5CB-B51A-2E40F9FE8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506C5-FBC2-2A14-AEA4-6AA3CD95B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68B0B-070F-7D4F-95DD-A66017C4E192}" type="datetime1">
              <a:rPr lang="en-AU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929B0-E4C0-E33E-1230-326C65BC7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D5931-1002-064C-270F-7B1FD08B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15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839A-89E2-01FB-4BDC-6A47894D7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CB17E-6532-ABEB-CBEE-AD1388BCA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75C9F-C0B5-38EA-D4A5-B894E3080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4D930-4C01-AE41-A6E2-4A730A56FD0B}" type="datetime1">
              <a:rPr lang="en-AU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C55B5-C0AB-A127-8B0F-206D4A91F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A15C1-2F9C-95EC-4DD2-ECB758373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67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E5E73-264D-51E8-18AC-FE33CB0CB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295FA-742F-9285-ACED-85DDBD9F4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DFAF5-D05D-0AA1-1D4A-D4AE2746A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A0F90-1C30-6648-9D4D-36F0BB3C66B4}" type="datetime1">
              <a:rPr lang="en-AU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A97B4-AC63-2F91-5C9E-0B927077D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843FD-2D26-5DED-291F-47010C7D4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2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1E9A-8CE5-1D25-1832-4753740DB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DFA0E-8615-8B39-48A6-E9FEDEB75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A313B8-D7D6-98D2-0FFA-EF8F00DE7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3622E-036B-BCF7-5043-1116AC2F6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63967-CE85-E248-900C-306BB002F269}" type="datetime1">
              <a:rPr lang="en-AU" smtClean="0"/>
              <a:t>4/4/2026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B1161-DE90-7838-5D4D-96D90228C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150E6-F20B-347F-5CCB-B5DB4E6FD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1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5EFE6-8FA3-14EF-53CB-9EE186A87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D5237-224A-F1C1-5560-F36C93085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3A568-1A82-5DCA-E137-D98CCBEBB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52AF3E-0C0F-82BE-F1FA-42A5EE98E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97CE6-B084-B508-1F2E-791C86D484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BCF800-BF6D-7D00-21B3-F5BC58B20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D748-EF6E-F64A-AD57-5A6E3F0EE313}" type="datetime1">
              <a:rPr lang="en-AU" smtClean="0"/>
              <a:t>4/4/2026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5D7CAB-EBEE-B712-95CD-DFBBAF86B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8FA6A9-225C-F2E1-FAFC-C8A3B874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6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1FD47-6E77-25DF-BB6D-A9643220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85EB60-77C6-7B12-6D71-8A92EB5FA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C171-BD99-1B4C-AA7D-DF515DEADE83}" type="datetime1">
              <a:rPr lang="en-AU" smtClean="0"/>
              <a:t>4/4/2026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7A5EB0-DF62-D7B1-06C9-206B81431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7AF92-8FBF-6C0C-3F31-DD447C165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4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43F77C-7ECD-D21F-55FA-052475C42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8092-9329-E640-B612-F986AC52B0B7}" type="datetime1">
              <a:rPr lang="en-AU" smtClean="0"/>
              <a:t>4/4/2026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E6AA2D-5C52-34FA-15DD-5BA1EDCE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5CAEE-DD29-465C-5126-6D63C352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9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98F31-06DC-E5F3-DF62-34B3B0720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82313-28F1-8A0F-4916-92FFA664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CBDD9-15CB-0252-78FF-BA29022BE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3ABF1-F86F-34D5-A8AE-D4EE36B8F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14B3C-F3ED-A848-9173-7264241549C1}" type="datetime1">
              <a:rPr lang="en-AU" smtClean="0"/>
              <a:t>4/4/2026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DAC08-EB61-CACF-E61F-93AABB67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DAD96-CD50-95A0-3847-84686A710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67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1249B-8583-C741-6C79-2415A4CC8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3C9BA8-0C40-5AEE-2EE0-AB8B21A25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0DA3C-DDE7-7B73-EAEB-264A47C5E5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0CD80-CB31-2182-1EB9-89CE446CD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03B5-0F6D-1B44-ACB5-B7C49BABC627}" type="datetime1">
              <a:rPr lang="en-AU" smtClean="0"/>
              <a:t>4/4/2026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1D55C-9305-2072-2648-FB2D125D9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AD10B-A1E1-7650-C0F4-D4B9489D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7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CC5A-7AA8-DBB3-9BD6-DCB1C346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57E3D8-D516-09A3-9814-62A7D939D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4F4C9-4B25-1803-698A-BFAA64E43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98E5D-84DD-814E-9AF1-32C88C981F8A}" type="datetime1">
              <a:rPr lang="en-AU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64B19-E850-16DD-03B1-49CAA3C89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E0A0B-058D-9435-ACB2-72FA9212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56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02C76C-EE06-BF57-B337-A0AC87C21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458EF1-8AF1-3D7C-4D0E-5CDA4D167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61B1F-03BD-F753-3859-C43646651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A202-9572-334C-A795-1325955DB406}" type="datetime1">
              <a:rPr lang="en-AU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207B2-D233-82AD-7639-098A47B37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Happy Land for Islamic Teachings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0DEC9-A06C-969B-E6F9-3BCEA909E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7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75C0BC-6092-0E04-768C-E8FC9E0A9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B030B-DD43-6AB0-3C8B-23D37B347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0B232-A770-7FDB-C304-17DB855821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2B3ECC-29AD-0140-BDFD-DAEE7C90996E}" type="datetime1">
              <a:rPr lang="en-AU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B555A-AC21-931D-087A-D0EBD562EC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Happy Land for Islamic Teachings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AC887-C1DA-7458-5C15-4F5E0DA92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7AF9F8-DD5B-6F47-BFEC-0E6880AA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4EA88BB-1083-05A1-4EB9-D402AA7421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171" y="141515"/>
            <a:ext cx="11669485" cy="6433456"/>
          </a:xfrm>
        </p:spPr>
        <p:txBody>
          <a:bodyPr>
            <a:normAutofit fontScale="70000" lnSpcReduction="20000"/>
          </a:bodyPr>
          <a:lstStyle/>
          <a:p>
            <a:pPr algn="r">
              <a:lnSpc>
                <a:spcPct val="260000"/>
              </a:lnSpc>
            </a:pPr>
            <a:r>
              <a:rPr lang="ur-PK" sz="2800" dirty="0">
                <a:latin typeface="Calibri" panose="020F0502020204030204" pitchFamily="34" charset="0"/>
                <a:cs typeface="Calibri" panose="020F0502020204030204" pitchFamily="34" charset="0"/>
              </a:rPr>
              <a:t>بِسْمِ ٱللَّهِ ٱلرَّحْمَٰنِ ٱلرَّحِيمِ</a:t>
            </a:r>
          </a:p>
          <a:p>
            <a:pPr algn="r">
              <a:lnSpc>
                <a:spcPct val="260000"/>
              </a:lnSpc>
            </a:pPr>
            <a:r>
              <a:rPr lang="ur-PK" sz="2800" dirty="0">
                <a:latin typeface="Calibri" panose="020F0502020204030204" pitchFamily="34" charset="0"/>
                <a:cs typeface="Calibri" panose="020F0502020204030204" pitchFamily="34" charset="0"/>
              </a:rPr>
              <a:t>الٓمٓصٓ</a:t>
            </a:r>
            <a:endParaRPr lang="en-C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lnSpc>
                <a:spcPct val="260000"/>
              </a:lnSpc>
            </a:pPr>
            <a:r>
              <a:rPr lang="ur-PK" sz="2800" dirty="0">
                <a:latin typeface="Calibri" panose="020F0502020204030204" pitchFamily="34" charset="0"/>
                <a:cs typeface="Calibri" panose="020F0502020204030204" pitchFamily="34" charset="0"/>
              </a:rPr>
              <a:t> ‎﴿١﴾‏ كِتَٰبٌ أُنزِلَ إِلَيْكَ فَلَا يَكُن فِى صَدْرِكَ حَرَجٌ مِّنْهُ لِتُنذِرَ بِهِۦ وَذِكْرَىٰ لِلْمُؤْمِنِينَ </a:t>
            </a:r>
            <a:endParaRPr lang="en-C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lnSpc>
                <a:spcPct val="260000"/>
              </a:lnSpc>
            </a:pPr>
            <a:r>
              <a:rPr lang="ur-PK" sz="2800" dirty="0">
                <a:latin typeface="Calibri" panose="020F0502020204030204" pitchFamily="34" charset="0"/>
                <a:cs typeface="Calibri" panose="020F0502020204030204" pitchFamily="34" charset="0"/>
              </a:rPr>
              <a:t>‎﴿٢﴾‏ ٱتَّبِعُوا۟ مَآ أُنزِلَ إِلَيْكُم مِّن رَّبِّكُمْ وَلَا تَتَّبِعُوا۟ مِن دُونِهِۦٓ أَوْلِيَآءَ ۗ قَلِيلًا مَّا تَذَكَّرُونَ ‎﴿٣﴾‏ وَكَم مِّن قَرْيَةٍ أَهْلَكْنَٰهَا فَجَآءَهَا بَأْسُنَا بَيَٰتًا أَوْ هُمْ قَآئِلُونَ ‎﴿٤﴾‏ فَمَا كَانَ دَعْوَىٰهُمْ إِذْ جَآءَهُم بَأْسُنَآ إِلَّآ أَن قَالُوٓا۟ إِنَّا كُنَّا ظَٰلِمِينَ ‎﴿٥﴾‏ فَلَنَسْـَٔلَنَّ ٱلَّذِينَ أُرْسِلَ إِلَيْهِمْ وَلَنَسْـَٔلَنَّ ٱلْمُرْسَلِينَ ‎﴿٦﴾‏ فَلَنَقُصَّنَّ عَلَيْهِم بِعِلْمٍ ۖ وَمَا كُنَّا غَآئِبِينَ ‎﴿٧﴾‏ وَٱلْوَزْنُ يَوْمَئِذٍ ٱلْحَقُّ ۚ فَمَن ثَقُلَتْ مَوَٰزِينُهُۥ فَأُو۟لَٰٓئِكَ هُمُ ٱلْمُفْلِحُونَ ‎﴿٨﴾‏ وَمَنْ خَفَّتْ مَوَٰزِينُهُۥ فَأُو۟لَٰٓئِكَ ٱلَّذِينَ خَسِرُوٓا۟ أَنفُسَهُم بِمَا كَانُوا۟ بِـَٔايَٰتِنَا يَظْلِمُونَ ‎﴿٩﴾‏ وَلَقَدْ مَكَّنَّٰكُمْ فِى ٱلْأَرْضِ وَجَعَلْنَا لَكُمْ فِيهَا مَعَٰيِشَ ۗ قَلِيلًا مَّا تَشْكُرُونَ ‎﴿١٠﴾‏ وَلَقَدْ خَلَقْنَٰكُمْ ثُمَّ صَوَّرْنَٰكُمْ ثُمَّ قُلْنَا لِلْمَلَٰٓئِكَةِ ٱسْجُدُوا۟ لِـَٔادَمَ فَسَجَدُوٓا۟ إِلَّآ إِبْلِيسَ لَمْ يَكُن مِّنَ ٱلسَّٰجِدِينَ ‎﴿١١﴾‏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6D294D-A1D6-F631-9F55-0B28EEBB6971}"/>
              </a:ext>
            </a:extLst>
          </p:cNvPr>
          <p:cNvSpPr txBox="1"/>
          <p:nvPr/>
        </p:nvSpPr>
        <p:spPr>
          <a:xfrm>
            <a:off x="8041710" y="2176547"/>
            <a:ext cx="1252603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C47810-06E1-85D9-2F13-7C3A1CDCD52F}"/>
              </a:ext>
            </a:extLst>
          </p:cNvPr>
          <p:cNvSpPr txBox="1"/>
          <p:nvPr/>
        </p:nvSpPr>
        <p:spPr>
          <a:xfrm>
            <a:off x="7653403" y="3025185"/>
            <a:ext cx="1417529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0193FB-0CEA-4444-5419-5A7728E56413}"/>
              </a:ext>
            </a:extLst>
          </p:cNvPr>
          <p:cNvSpPr txBox="1"/>
          <p:nvPr/>
        </p:nvSpPr>
        <p:spPr>
          <a:xfrm>
            <a:off x="2167003" y="3037711"/>
            <a:ext cx="1594981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CF27A1-A9B0-792E-AA3C-403A4996E9B6}"/>
              </a:ext>
            </a:extLst>
          </p:cNvPr>
          <p:cNvSpPr txBox="1"/>
          <p:nvPr/>
        </p:nvSpPr>
        <p:spPr>
          <a:xfrm>
            <a:off x="10546915" y="3791360"/>
            <a:ext cx="768264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6F3C03-4BFA-4712-3405-EF8EC4703075}"/>
              </a:ext>
            </a:extLst>
          </p:cNvPr>
          <p:cNvSpPr txBox="1"/>
          <p:nvPr/>
        </p:nvSpPr>
        <p:spPr>
          <a:xfrm>
            <a:off x="5022937" y="3791359"/>
            <a:ext cx="1507299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C933AE-EA01-33B4-D0AF-88AA8792CBE0}"/>
              </a:ext>
            </a:extLst>
          </p:cNvPr>
          <p:cNvSpPr txBox="1"/>
          <p:nvPr/>
        </p:nvSpPr>
        <p:spPr>
          <a:xfrm>
            <a:off x="9757776" y="4492818"/>
            <a:ext cx="1557404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BDC915-B704-D764-2282-168BBA31B1BE}"/>
              </a:ext>
            </a:extLst>
          </p:cNvPr>
          <p:cNvSpPr txBox="1"/>
          <p:nvPr/>
        </p:nvSpPr>
        <p:spPr>
          <a:xfrm>
            <a:off x="501041" y="4492817"/>
            <a:ext cx="971809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4CDD3F-8A15-B736-4884-524A515A5353}"/>
              </a:ext>
            </a:extLst>
          </p:cNvPr>
          <p:cNvSpPr txBox="1"/>
          <p:nvPr/>
        </p:nvSpPr>
        <p:spPr>
          <a:xfrm>
            <a:off x="9070932" y="5230809"/>
            <a:ext cx="957197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75B86-5EAF-8E49-6FB7-884DFEA8258F}"/>
              </a:ext>
            </a:extLst>
          </p:cNvPr>
          <p:cNvSpPr txBox="1"/>
          <p:nvPr/>
        </p:nvSpPr>
        <p:spPr>
          <a:xfrm>
            <a:off x="5411244" y="5230809"/>
            <a:ext cx="1844161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6A5FA3-3CD0-139E-A49F-C724CC59A81F}"/>
              </a:ext>
            </a:extLst>
          </p:cNvPr>
          <p:cNvSpPr txBox="1"/>
          <p:nvPr/>
        </p:nvSpPr>
        <p:spPr>
          <a:xfrm>
            <a:off x="10121030" y="5971932"/>
            <a:ext cx="1099160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094A82-F9D3-D0FC-02DE-C5F05B760807}"/>
              </a:ext>
            </a:extLst>
          </p:cNvPr>
          <p:cNvSpPr txBox="1"/>
          <p:nvPr/>
        </p:nvSpPr>
        <p:spPr>
          <a:xfrm>
            <a:off x="9381994" y="5946433"/>
            <a:ext cx="690201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CA67CC-BFB0-E195-92B7-D9ECC83C0E6E}"/>
              </a:ext>
            </a:extLst>
          </p:cNvPr>
          <p:cNvSpPr/>
          <p:nvPr/>
        </p:nvSpPr>
        <p:spPr>
          <a:xfrm>
            <a:off x="348343" y="283029"/>
            <a:ext cx="5062901" cy="158141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Please handwrite, word for word and running translation for the text in the box.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DCDC55D2-A7D0-3088-2986-B07E13A6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2836" y="6574971"/>
            <a:ext cx="4114800" cy="228674"/>
          </a:xfrm>
        </p:spPr>
        <p:txBody>
          <a:bodyPr/>
          <a:lstStyle/>
          <a:p>
            <a:r>
              <a:rPr lang="en-US" sz="1000" dirty="0"/>
              <a:t>Happy Land for Islamic Teachings (1447 AH) - 2026</a:t>
            </a:r>
          </a:p>
        </p:txBody>
      </p:sp>
    </p:spTree>
    <p:extLst>
      <p:ext uri="{BB962C8B-B14F-4D97-AF65-F5344CB8AC3E}">
        <p14:creationId xmlns:p14="http://schemas.microsoft.com/office/powerpoint/2010/main" val="2154170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DF797-08DD-81FD-4F1D-B0E962491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9CD18DB-3EEA-B28E-8FDB-6F62D9319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171" y="141515"/>
            <a:ext cx="11669485" cy="6433456"/>
          </a:xfrm>
        </p:spPr>
        <p:txBody>
          <a:bodyPr>
            <a:normAutofit fontScale="77500" lnSpcReduction="20000"/>
          </a:bodyPr>
          <a:lstStyle/>
          <a:p>
            <a:pPr algn="r">
              <a:lnSpc>
                <a:spcPct val="260000"/>
              </a:lnSpc>
            </a:pPr>
            <a:r>
              <a:rPr lang="ur-PK" sz="2800" dirty="0">
                <a:latin typeface="Calibri" panose="020F0502020204030204" pitchFamily="34" charset="0"/>
                <a:cs typeface="Calibri" panose="020F0502020204030204" pitchFamily="34" charset="0"/>
              </a:rPr>
              <a:t>قَالَ مَا مَنَعَكَ أَلَّا تَسْجُدَ إِذْ أَمَرْتُكَ ۖ قَالَ أَنَا۠ خَيْرٌ مِّنْهُ خَلَقْتَنِى مِن نَّارٍ وَخَلَقْتَهُۥ مِن طِينٍ ‎﴿١٢﴾‏ قَالَ فَٱهْبِطْ مِنْهَا فَمَا يَكُونُ لَكَ أَن تَتَكَبَّرَ فِيهَا فَٱخْرُجْ إِنَّكَ مِنَ ٱلصَّٰغِرِينَ ‎﴿١٣﴾‏ قَالَ أَنظِرْنِىٓ إِلَىٰ يَوْمِ يُبْعَثُونَ ‎﴿١٤﴾‏ قَالَ إِنَّكَ مِنَ ٱلْمُنظَرِينَ ‎﴿١٥﴾‏ قَالَ فَبِمَآ أَغْوَيْتَنِى لَأَقْعُدَنَّ لَهُمْ صِرَٰطَكَ ٱلْمُسْتَقِيمَ ‎﴿١٦﴾‏ ثُمَّ لَـَٔاتِيَنَّهُم مِّنۢ بَيْنِ أَيْدِيهِمْ وَمِنْ خَلْفِهِمْ وَعَنْ أَيْمَٰنِهِمْ وَعَن شَمَآئِلِهِمْ ۖ وَلَا تَجِدُ أَكْثَرَهُمْ شَٰكِرِينَ ‎﴿١٧﴾‏ قَالَ ٱخْرُجْ مِنْهَا مَذْءُومًا مَّدْحُورًا ۖ لَّمَن تَبِعَكَ مِنْهُمْ لَأَمْلَأَنَّ جَهَنَّمَ مِنكُمْ أَجْمَعِينَ ‎﴿١٨﴾‏ وَيَٰٓـَٔادَمُ ٱسْكُنْ أَنتَ وَزَوْجُكَ ٱلْجَنَّةَ فَكُلَا مِنْ حَيْثُ شِئْتُمَا وَلَا تَقْرَبَا هَٰذِهِ ٱلشَّجَرَةَ فَتَكُونَا مِنَ ٱلظَّٰلِمِينَ ‎﴿١٩﴾‏ فَوَسْوَسَ لَهُمَا ٱلشَّيْطَٰنُ لِيُبْدِىَ لَهُمَا مَا وُۥرِىَ عَنْهُمَا مِن سَوْءَٰتِهِمَا وَقَالَ مَا نَهَىٰكُمَا رَبُّكُمَا عَنْ هَٰذِهِ ٱلشَّجَرَةِ إِلَّآ أَن تَكُونَا مَلَكَيْنِ أَوْ تَكُونَا مِنَ ٱلْخَٰلِدِينَ ‎﴿٢٠﴾‏ وَقَاسَمَهُمَآ إِنِّى لَكُمَا لَمِنَ ٱلنَّٰصِحِينَ ‎﴿٢١﴾‏ فَدَلَّىٰهُمَا بِغُرُورٍ ۚ فَلَمَّا ذَاقَا ٱلشَّجَرَةَ بَدَتْ لَهُمَا سَوْءَٰتُهُمَا وَطَفِقَا يَخْصِفَانِ عَلَيْهِمَا مِن وَرَقِ ٱلْجَنَّةِ ۖ وَنَادَىٰهُمَا رَبُّهُمَآ أَلَمْ أَنْهَكُمَا عَن تِلْكُمَا ٱلشَّجَرَةِ وَأَقُل لَّكُمَآ إِنَّ ٱلشَّيْطَٰنَ لَكُمَا عَدُوٌّ مُّبِينٌ ‎﴿٢٢﴾‏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3784F4-2816-EA33-B552-C37FEBCB5881}"/>
              </a:ext>
            </a:extLst>
          </p:cNvPr>
          <p:cNvSpPr txBox="1"/>
          <p:nvPr/>
        </p:nvSpPr>
        <p:spPr>
          <a:xfrm>
            <a:off x="9645041" y="482700"/>
            <a:ext cx="1053455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8E2872-C7CA-80C9-B290-0FDE516D6384}"/>
              </a:ext>
            </a:extLst>
          </p:cNvPr>
          <p:cNvSpPr txBox="1"/>
          <p:nvPr/>
        </p:nvSpPr>
        <p:spPr>
          <a:xfrm>
            <a:off x="4709786" y="492095"/>
            <a:ext cx="2545619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659ED9-62CD-9D58-6B36-8D8D39702313}"/>
              </a:ext>
            </a:extLst>
          </p:cNvPr>
          <p:cNvSpPr txBox="1"/>
          <p:nvPr/>
        </p:nvSpPr>
        <p:spPr>
          <a:xfrm>
            <a:off x="9619989" y="1303079"/>
            <a:ext cx="1065981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DADCFB-13B2-4AEC-BF5E-A9CCD6709E90}"/>
              </a:ext>
            </a:extLst>
          </p:cNvPr>
          <p:cNvSpPr txBox="1"/>
          <p:nvPr/>
        </p:nvSpPr>
        <p:spPr>
          <a:xfrm>
            <a:off x="2705622" y="1283023"/>
            <a:ext cx="2772428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1BF64D-C9F0-3515-0C55-58177BB33F12}"/>
              </a:ext>
            </a:extLst>
          </p:cNvPr>
          <p:cNvSpPr txBox="1"/>
          <p:nvPr/>
        </p:nvSpPr>
        <p:spPr>
          <a:xfrm>
            <a:off x="7629621" y="2907603"/>
            <a:ext cx="516472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5CB1D4-86F4-1992-5875-C64604C9B58C}"/>
              </a:ext>
            </a:extLst>
          </p:cNvPr>
          <p:cNvSpPr txBox="1"/>
          <p:nvPr/>
        </p:nvSpPr>
        <p:spPr>
          <a:xfrm>
            <a:off x="5210827" y="2141727"/>
            <a:ext cx="2418794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2158C6-D8E7-E532-4FB2-481A0D0D850C}"/>
              </a:ext>
            </a:extLst>
          </p:cNvPr>
          <p:cNvSpPr txBox="1"/>
          <p:nvPr/>
        </p:nvSpPr>
        <p:spPr>
          <a:xfrm>
            <a:off x="4258850" y="2931610"/>
            <a:ext cx="1437882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B46530-1B38-5AD3-A6BA-FAF307429899}"/>
              </a:ext>
            </a:extLst>
          </p:cNvPr>
          <p:cNvSpPr txBox="1"/>
          <p:nvPr/>
        </p:nvSpPr>
        <p:spPr>
          <a:xfrm>
            <a:off x="348344" y="1313517"/>
            <a:ext cx="957197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44E91E-8CE1-6475-4140-0921598816BB}"/>
              </a:ext>
            </a:extLst>
          </p:cNvPr>
          <p:cNvSpPr txBox="1"/>
          <p:nvPr/>
        </p:nvSpPr>
        <p:spPr>
          <a:xfrm>
            <a:off x="4872625" y="3711133"/>
            <a:ext cx="4226941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C02217-735D-DB48-74B4-DDF1204C505C}"/>
              </a:ext>
            </a:extLst>
          </p:cNvPr>
          <p:cNvSpPr txBox="1"/>
          <p:nvPr/>
        </p:nvSpPr>
        <p:spPr>
          <a:xfrm>
            <a:off x="10142951" y="4543965"/>
            <a:ext cx="1053455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C8D790-9C62-04DD-7873-8FFA1CD88702}"/>
              </a:ext>
            </a:extLst>
          </p:cNvPr>
          <p:cNvSpPr txBox="1"/>
          <p:nvPr/>
        </p:nvSpPr>
        <p:spPr>
          <a:xfrm>
            <a:off x="7280458" y="4543965"/>
            <a:ext cx="890688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9837FA-94DF-9251-B3A4-2DC109CF7AA7}"/>
              </a:ext>
            </a:extLst>
          </p:cNvPr>
          <p:cNvSpPr txBox="1"/>
          <p:nvPr/>
        </p:nvSpPr>
        <p:spPr>
          <a:xfrm>
            <a:off x="10359025" y="5301491"/>
            <a:ext cx="741123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10CB32-7772-E20D-8A8F-347E07D0C1B4}"/>
              </a:ext>
            </a:extLst>
          </p:cNvPr>
          <p:cNvSpPr txBox="1"/>
          <p:nvPr/>
        </p:nvSpPr>
        <p:spPr>
          <a:xfrm>
            <a:off x="4346533" y="5363823"/>
            <a:ext cx="3866070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355006-C388-996C-B848-C0707C9EB366}"/>
              </a:ext>
            </a:extLst>
          </p:cNvPr>
          <p:cNvSpPr txBox="1"/>
          <p:nvPr/>
        </p:nvSpPr>
        <p:spPr>
          <a:xfrm>
            <a:off x="8004132" y="6088021"/>
            <a:ext cx="1933929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Footer Placeholder 15">
            <a:extLst>
              <a:ext uri="{FF2B5EF4-FFF2-40B4-BE49-F238E27FC236}">
                <a16:creationId xmlns:a16="http://schemas.microsoft.com/office/drawing/2014/main" id="{DA0EEB14-2D07-C719-6BF3-1D07603AB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2836" y="6574971"/>
            <a:ext cx="4114800" cy="228674"/>
          </a:xfrm>
        </p:spPr>
        <p:txBody>
          <a:bodyPr/>
          <a:lstStyle/>
          <a:p>
            <a:r>
              <a:rPr lang="en-US" sz="1000" dirty="0"/>
              <a:t>Happy Land for Islamic Teachings (1447 AH) - 2026</a:t>
            </a:r>
          </a:p>
        </p:txBody>
      </p:sp>
    </p:spTree>
    <p:extLst>
      <p:ext uri="{BB962C8B-B14F-4D97-AF65-F5344CB8AC3E}">
        <p14:creationId xmlns:p14="http://schemas.microsoft.com/office/powerpoint/2010/main" val="562019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813B4-BA0E-7495-86EA-B49D58E1C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43F15B1-1E19-4879-B7C1-A0A28B331E3D}"/>
              </a:ext>
            </a:extLst>
          </p:cNvPr>
          <p:cNvSpPr txBox="1"/>
          <p:nvPr/>
        </p:nvSpPr>
        <p:spPr>
          <a:xfrm>
            <a:off x="348344" y="65867"/>
            <a:ext cx="11495312" cy="672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250000"/>
              </a:lnSpc>
            </a:pP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قَالَا رَبَّنَا ظَلَمْنَآ أَنفُسَنَا وَإِن لَّمْ تَغْفِرْ لَنَا وَتَرْحَمْنَا لَنَكُونَنَّ مِنَ ٱلْخَٰسِرِينَ </a:t>
            </a:r>
            <a:r>
              <a:rPr lang="ur-PK" sz="2200" b="0" i="0" dirty="0">
                <a:solidFill>
                  <a:srgbClr val="0055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‎﴿٢٣﴾‏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قَالَ ٱهْبِطُوا۟ بَعْضُكُمْ لِبَعْضٍ عَدُوٌّ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ۖ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وَلَكُمْ فِى ٱلْأَرْضِ مُسْتَقَرٌّ وَمَتَٰعٌ إِلَىٰ حِينٍ </a:t>
            </a:r>
            <a:r>
              <a:rPr lang="ur-PK" sz="2200" b="0" i="0" dirty="0">
                <a:solidFill>
                  <a:srgbClr val="0055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‎﴿٢٤﴾‏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قَالَ فِيهَا تَحْيَوْنَ وَفِيهَا تَمُوتُونَ وَمِنْهَا تُخْرَجُونَ </a:t>
            </a:r>
            <a:r>
              <a:rPr lang="ur-PK" sz="2200" b="0" i="0" dirty="0">
                <a:solidFill>
                  <a:srgbClr val="0055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‎﴿٢٥﴾‏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يَٰبَنِىٓ ءَادَمَ قَدْ أَنزَلْنَا عَلَيْكُمْ لِبَاسًا يُوَٰرِى سَوْءَٰتِكُمْ وَرِيشًا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ۖ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وَلِبَاسُ ٱلتَّقْوَىٰ ذَٰلِكَ خَيْرٌ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ۚ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ذَٰلِكَ مِنْ ءَايَٰتِ ٱللَّهِ لَعَلَّهُمْ يَذَّكَّرُونَ </a:t>
            </a:r>
            <a:r>
              <a:rPr lang="ur-PK" sz="2200" b="0" i="0" dirty="0">
                <a:solidFill>
                  <a:srgbClr val="0055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‎﴿٢٦﴾‏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يَٰبَنِىٓ ءَادَمَ لَا يَفْتِنَنَّكُمُ ٱلشَّيْطَٰنُ كَمَآ أَخْرَجَ أَبَوَيْكُم مِّنَ ٱلْجَنَّةِ يَنزِعُ عَنْهُمَا لِبَاسَهُمَا لِيُرِيَهُمَا سَوْءَٰتِهِمَآ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ۗ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إِنَّهُۥ يَرَىٰكُمْ هُوَ وَقَبِيلُهُۥ مِنْ حَيْثُ لَا تَرَوْنَهُمْ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ۗ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إِنَّا جَعَلْنَا ٱلشَّيَٰطِينَ أَوْلِيَآءَ لِلَّذِينَ لَا يُؤْمِنُونَ </a:t>
            </a:r>
            <a:r>
              <a:rPr lang="ur-PK" sz="2200" b="0" i="0" dirty="0">
                <a:solidFill>
                  <a:srgbClr val="0055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‎﴿٢٧﴾‏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وَإِذَا فَعَلُوا۟ فَٰحِشَةً قَالُوا۟ وَجَدْنَا عَلَيْهَآ ءَابَآءَنَا وَٱللَّهُ أَمَرَنَا بِهَا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ۗ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قُلْ إِنَّ ٱللَّهَ لَا يَأْمُرُ بِٱلْفَحْشَآءِ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ۖ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أَتَقُولُونَ عَلَى ٱللَّهِ مَا لَا تَعْلَمُونَ </a:t>
            </a:r>
            <a:r>
              <a:rPr lang="ur-PK" sz="2200" b="0" i="0" dirty="0">
                <a:solidFill>
                  <a:srgbClr val="0055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‎﴿٢٨﴾‏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قُلْ أَمَرَ رَبِّى بِٱلْقِسْطِ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ۖ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وَأَقِيمُوا۟ وُجُوهَكُمْ عِندَ كُلِّ مَسْجِدٍ وَٱدْعُوهُ مُخْلِصِينَ لَهُ ٱلدِّينَ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ۚ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كَمَا بَدَأَكُمْ تَعُودُونَ </a:t>
            </a:r>
            <a:r>
              <a:rPr lang="ur-PK" sz="2200" b="0" i="0" dirty="0">
                <a:solidFill>
                  <a:srgbClr val="0055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‎﴿٢٩﴾‏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فَرِيقًا هَدَىٰ وَفَرِيقًا حَقَّ عَلَيْهِمُ ٱلضَّلَٰلَةُ</a:t>
            </a:r>
            <a:r>
              <a:rPr lang="ur-PK" sz="2200" b="0" i="0" dirty="0">
                <a:solidFill>
                  <a:srgbClr val="FB76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ۗ</a:t>
            </a:r>
            <a:r>
              <a:rPr lang="ur-PK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إِنَّهُمُ ٱتَّخَذُوا۟ ٱلشَّيَٰطِينَ أَوْلِيَآءَ مِن دُونِ ٱللَّهِ وَيَحْسَبُونَ أَنَّهُم مُّهْتَدُونَ </a:t>
            </a:r>
            <a:r>
              <a:rPr lang="ur-PK" sz="2200" b="0" i="0" dirty="0">
                <a:solidFill>
                  <a:srgbClr val="0055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‎﴿٣٠﴾‏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48C32A-3583-76C0-42D1-DED0624D6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171" y="141515"/>
            <a:ext cx="11669485" cy="6433456"/>
          </a:xfrm>
        </p:spPr>
        <p:txBody>
          <a:bodyPr anchor="t">
            <a:normAutofit/>
          </a:bodyPr>
          <a:lstStyle/>
          <a:p>
            <a:pPr algn="r">
              <a:lnSpc>
                <a:spcPct val="260000"/>
              </a:lnSpc>
            </a:pPr>
            <a:endParaRPr lang="en-C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lnSpc>
                <a:spcPct val="260000"/>
              </a:lnSpc>
            </a:pPr>
            <a:r>
              <a:rPr lang="ur-PK" sz="2800" dirty="0">
                <a:latin typeface="Calibri" panose="020F0502020204030204" pitchFamily="34" charset="0"/>
                <a:cs typeface="Calibri" panose="020F0502020204030204" pitchFamily="34" charset="0"/>
              </a:rPr>
              <a:t>‎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348D4-23E8-3D88-D494-949316A90BA0}"/>
              </a:ext>
            </a:extLst>
          </p:cNvPr>
          <p:cNvSpPr txBox="1"/>
          <p:nvPr/>
        </p:nvSpPr>
        <p:spPr>
          <a:xfrm>
            <a:off x="10046693" y="492095"/>
            <a:ext cx="1053455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35CC3B-06A7-5308-2EE8-748322FDC6C8}"/>
              </a:ext>
            </a:extLst>
          </p:cNvPr>
          <p:cNvSpPr txBox="1"/>
          <p:nvPr/>
        </p:nvSpPr>
        <p:spPr>
          <a:xfrm>
            <a:off x="7750629" y="1267663"/>
            <a:ext cx="2457639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A515B8-0E0F-71F4-71B0-A8E275EC2966}"/>
              </a:ext>
            </a:extLst>
          </p:cNvPr>
          <p:cNvSpPr txBox="1"/>
          <p:nvPr/>
        </p:nvSpPr>
        <p:spPr>
          <a:xfrm>
            <a:off x="5645511" y="1283022"/>
            <a:ext cx="1491380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E6A12B-C7DE-BE9D-6F65-D9C54CDA6E60}"/>
              </a:ext>
            </a:extLst>
          </p:cNvPr>
          <p:cNvSpPr txBox="1"/>
          <p:nvPr/>
        </p:nvSpPr>
        <p:spPr>
          <a:xfrm>
            <a:off x="7907804" y="2966954"/>
            <a:ext cx="3245058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9DB150-0B52-4833-3F03-B476673D2070}"/>
              </a:ext>
            </a:extLst>
          </p:cNvPr>
          <p:cNvSpPr txBox="1"/>
          <p:nvPr/>
        </p:nvSpPr>
        <p:spPr>
          <a:xfrm>
            <a:off x="6096000" y="2100229"/>
            <a:ext cx="2386469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DD0643-7EED-0121-19E4-91DC72225D50}"/>
              </a:ext>
            </a:extLst>
          </p:cNvPr>
          <p:cNvSpPr txBox="1"/>
          <p:nvPr/>
        </p:nvSpPr>
        <p:spPr>
          <a:xfrm>
            <a:off x="5645511" y="2966953"/>
            <a:ext cx="804458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916140-92B9-2191-9633-45FF8AE9AD3A}"/>
              </a:ext>
            </a:extLst>
          </p:cNvPr>
          <p:cNvSpPr txBox="1"/>
          <p:nvPr/>
        </p:nvSpPr>
        <p:spPr>
          <a:xfrm>
            <a:off x="1828800" y="1283022"/>
            <a:ext cx="1189899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B0B831-67AC-05CC-BFDD-36D035D68AC9}"/>
              </a:ext>
            </a:extLst>
          </p:cNvPr>
          <p:cNvSpPr txBox="1"/>
          <p:nvPr/>
        </p:nvSpPr>
        <p:spPr>
          <a:xfrm>
            <a:off x="9307286" y="4644473"/>
            <a:ext cx="1775195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F715EA-9D67-D047-6FBB-BCFAD5E37C34}"/>
              </a:ext>
            </a:extLst>
          </p:cNvPr>
          <p:cNvSpPr txBox="1"/>
          <p:nvPr/>
        </p:nvSpPr>
        <p:spPr>
          <a:xfrm>
            <a:off x="9525000" y="3801021"/>
            <a:ext cx="1579253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600256-E5F4-C2E3-0702-0EC9F8BAE6D1}"/>
              </a:ext>
            </a:extLst>
          </p:cNvPr>
          <p:cNvSpPr txBox="1"/>
          <p:nvPr/>
        </p:nvSpPr>
        <p:spPr>
          <a:xfrm>
            <a:off x="2307771" y="4644472"/>
            <a:ext cx="1270349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39AFC9-DBCB-C56C-CF50-FD686BFAC809}"/>
              </a:ext>
            </a:extLst>
          </p:cNvPr>
          <p:cNvSpPr txBox="1"/>
          <p:nvPr/>
        </p:nvSpPr>
        <p:spPr>
          <a:xfrm>
            <a:off x="1698170" y="5467534"/>
            <a:ext cx="2189671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AEF555-A7EC-A498-C382-BD57D4413D6A}"/>
              </a:ext>
            </a:extLst>
          </p:cNvPr>
          <p:cNvSpPr txBox="1"/>
          <p:nvPr/>
        </p:nvSpPr>
        <p:spPr>
          <a:xfrm>
            <a:off x="3777343" y="4664300"/>
            <a:ext cx="2383973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252098-FB69-C744-E783-0C58546B9C4D}"/>
              </a:ext>
            </a:extLst>
          </p:cNvPr>
          <p:cNvSpPr txBox="1"/>
          <p:nvPr/>
        </p:nvSpPr>
        <p:spPr>
          <a:xfrm>
            <a:off x="10208268" y="6313779"/>
            <a:ext cx="944594" cy="39128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Footer Placeholder 15">
            <a:extLst>
              <a:ext uri="{FF2B5EF4-FFF2-40B4-BE49-F238E27FC236}">
                <a16:creationId xmlns:a16="http://schemas.microsoft.com/office/drawing/2014/main" id="{C3B7F88E-2CEC-E858-5038-BDE8B0271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2836" y="6574971"/>
            <a:ext cx="4114800" cy="228674"/>
          </a:xfrm>
        </p:spPr>
        <p:txBody>
          <a:bodyPr/>
          <a:lstStyle/>
          <a:p>
            <a:r>
              <a:rPr lang="en-US" sz="1000" dirty="0"/>
              <a:t>Happy Land for Islamic Teachings (1447 AH) - 2026</a:t>
            </a:r>
          </a:p>
        </p:txBody>
      </p:sp>
    </p:spTree>
    <p:extLst>
      <p:ext uri="{BB962C8B-B14F-4D97-AF65-F5344CB8AC3E}">
        <p14:creationId xmlns:p14="http://schemas.microsoft.com/office/powerpoint/2010/main" val="3461436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</TotalTime>
  <Words>614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Nabila Butt</dc:creator>
  <cp:lastModifiedBy>Nabila Butt</cp:lastModifiedBy>
  <cp:revision>2</cp:revision>
  <dcterms:created xsi:type="dcterms:W3CDTF">2026-04-04T01:12:56Z</dcterms:created>
  <dcterms:modified xsi:type="dcterms:W3CDTF">2026-04-04T20:30:57Z</dcterms:modified>
</cp:coreProperties>
</file>